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3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16"/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17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18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19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0"/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1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2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3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4"/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/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DB56D-D6A0-41A6-89FD-04934AEB7DE1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6BA14-C672-447E-89EE-E614ECDF2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8377D-1EFE-4EE5-9EFE-D47E0DE440E0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BFC3-AB4D-41B2-B237-37AF24F12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08E67-6210-4960-A238-16FCE9EFC583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13B5-8D62-4678-A8FB-631B2308D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33D4D-1324-4DA6-BA1A-6C40C3BCF089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09F2-7F29-4F77-B9D0-A48C7991A1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826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748463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CD2CD-7E04-463B-8D06-0F1A4C54466C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759A2-E574-4478-84AA-794213982A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949FF-7CCA-4589-979B-8D8C8AF218AC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C44A7-18E0-4801-A57C-D3D5AF714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83828-06AC-4D19-A9B0-2CDE08A7D6DC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04630-50E8-4A43-8B36-8F67EB73D5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E1B89-C7F8-44AD-9DC8-D26E681D7F57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5749C-E009-46DA-8477-83085F5C8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1EAC-82A4-4E19-A130-D33793965276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AC66-035D-437B-93E8-C2AD4A9CD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D018E-81C0-453E-830C-EA1DA2DB742B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EB952-3724-4B63-8DD2-B23650D887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383F5-B30A-4B35-93DF-2F6252B50744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4318-B6BA-478F-966B-0C75F1F9B2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52133-F377-4309-8780-138A6A58E3FE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DC86F-2825-4B94-8094-70D3A36777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FA210-B659-4ED3-A2C1-087010137BD2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4A4F5-85F5-40F7-8CCE-81C73D32B4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367BE1-35FE-40A6-9EB5-995C2772B6F7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A7632-73CC-4210-86A6-A8F33CA908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8007-D4F4-49EC-AE66-DBCC93CBE9C6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87001-6D35-4900-B2F1-825418ED95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E3388-474F-4A14-A76B-059F6EC0A3BD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F7636-0FA3-498C-8895-006F1F2E4E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/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898BD2-ACF3-42BA-A3E5-6129C182012C}" type="datetimeFigureOut">
              <a:rPr lang="ru-RU"/>
              <a:pPr>
                <a:defRPr/>
              </a:pPr>
              <a:t>08.12.2021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C9B5C065-B280-410D-89D3-CAFC70487A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95" r:id="rId11"/>
    <p:sldLayoutId id="2147483684" r:id="rId12"/>
    <p:sldLayoutId id="2147483696" r:id="rId13"/>
    <p:sldLayoutId id="2147483683" r:id="rId14"/>
    <p:sldLayoutId id="2147483682" r:id="rId15"/>
    <p:sldLayoutId id="2147483681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7038" y="620713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z-Cyrl-UZ" sz="4000" b="1" dirty="0" smtClean="0"/>
              <a:t/>
            </a:r>
            <a:br>
              <a:rPr lang="uz-Cyrl-UZ" sz="4000" b="1" dirty="0" smtClean="0"/>
            </a:b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chitqili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pargirsiz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xamirdan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mahsulotlar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texnologiyasi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dirty="0">
                <a:latin typeface="Times New Roman" pitchFamily="18" charset="0"/>
                <a:cs typeface="Times New Roman" pitchFamily="18" charset="0"/>
              </a:rPr>
            </a:br>
            <a:endParaRPr lang="uz-Cyrl-U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395288" y="3141663"/>
            <a:ext cx="8291512" cy="1828800"/>
          </a:xfrm>
        </p:spPr>
        <p:txBody>
          <a:bodyPr/>
          <a:lstStyle/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1.Achitqili pargirsiz xamir tayyorlash texnalogiyasi.</a:t>
            </a:r>
            <a:endParaRPr lang="uz-Cyrl-UZ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smtClean="0">
                <a:latin typeface="Times New Roman" pitchFamily="18" charset="0"/>
                <a:cs typeface="Times New Roman" pitchFamily="18" charset="0"/>
              </a:rPr>
              <a:t>2. &lt;&lt;xonaki bulochka&gt;&gt; mahsulotini tayyorlash texnalogiyasi</a:t>
            </a:r>
            <a:endParaRPr lang="uz-Cyrl-UZ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Рисунок 1" descr="Описание: D:\Мономарказ 8.03\ЭМБЛЕМАС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2500" y="4508500"/>
            <a:ext cx="1463675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5.Oshirilagan xamirni bulaklarga bo’lamiz</a:t>
            </a:r>
            <a:endParaRPr lang="ru-RU" smtClean="0"/>
          </a:p>
        </p:txBody>
      </p:sp>
      <p:pic>
        <p:nvPicPr>
          <p:cNvPr id="27650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668" b="4668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7651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6.Xamirni yoyib olamiz</a:t>
            </a:r>
            <a:endParaRPr lang="ru-RU" smtClean="0"/>
          </a:p>
        </p:txBody>
      </p:sp>
      <p:pic>
        <p:nvPicPr>
          <p:cNvPr id="28674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668" b="4668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8675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7.Nachinkani suramiz.</a:t>
            </a:r>
            <a:endParaRPr lang="ru-RU" smtClean="0"/>
          </a:p>
        </p:txBody>
      </p:sp>
      <p:pic>
        <p:nvPicPr>
          <p:cNvPr id="29698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95" b="4395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9699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8.Xamirimizga shakl beramiz</a:t>
            </a:r>
            <a:endParaRPr lang="ru-RU" smtClean="0"/>
          </a:p>
        </p:txBody>
      </p:sp>
      <p:pic>
        <p:nvPicPr>
          <p:cNvPr id="30722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95" b="4395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30723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188" y="5084763"/>
            <a:ext cx="6348412" cy="1320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Bulochkalarimizni</a:t>
            </a:r>
            <a:r>
              <a:rPr lang="en-US" dirty="0" smtClean="0"/>
              <a:t> 180 C </a:t>
            </a:r>
            <a:r>
              <a:rPr lang="en-US" dirty="0" err="1" smtClean="0"/>
              <a:t>qizigan</a:t>
            </a:r>
            <a:r>
              <a:rPr lang="en-US" dirty="0" smtClean="0"/>
              <a:t> </a:t>
            </a:r>
            <a:r>
              <a:rPr lang="en-US" dirty="0" err="1" smtClean="0"/>
              <a:t>pechimizda</a:t>
            </a:r>
            <a:r>
              <a:rPr lang="en-US" dirty="0" smtClean="0"/>
              <a:t> </a:t>
            </a:r>
            <a:r>
              <a:rPr lang="en-US" dirty="0" err="1" smtClean="0"/>
              <a:t>pishirib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smtClean="0"/>
              <a:t>.</a:t>
            </a:r>
            <a:endParaRPr lang="ru-RU" dirty="0"/>
          </a:p>
        </p:txBody>
      </p:sp>
      <p:pic>
        <p:nvPicPr>
          <p:cNvPr id="31746" name="Объект 7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1484313"/>
            <a:ext cx="2952750" cy="2808287"/>
          </a:xfrm>
        </p:spPr>
      </p:pic>
      <p:pic>
        <p:nvPicPr>
          <p:cNvPr id="31747" name="Объект 8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95738" y="1489075"/>
            <a:ext cx="3168650" cy="28035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ъект 2"/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Achitqili xamirni pargirsiz (xamirturushsiz)tayyorlash usulida, yuqorida aytib o’tilganidek, masalliqning hammasi birdan solinadi. </a:t>
            </a:r>
            <a:endParaRPr lang="uz-Cyrl-UZ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Achitqili pargirsiz kamroq miqdordagi xamirni idishda qorish mumkin. Masaliqlarni solish tartibi mexanik usulda xamir qorishdagi bilan bir xil. Xamir qorish uchun qoriladigan xamirninig hajmiga qaraganda 2,5-3 baravar kattaroq idishni olish kerak, aks holda xamir bijg’ib idishdan toshib chiqib ketadi.</a:t>
            </a:r>
            <a:endParaRPr lang="uz-Cyrl-UZ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Xamirni qorib bo’lgandan keyin unga suyultirilgan yog’ qushilib, ustiga qopqoq yoki sochiq yopiladi va bijg’ib oshib olishi uchun issiq(30C) joyga quyiladi.</a:t>
            </a:r>
            <a:endParaRPr lang="uz-Cyrl-UZ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Pargir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opara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tayyorlangan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xamirdan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107g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og’irlikda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g’o’laklar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yasaladi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Protvenga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terilganidaxamir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g’o’laklari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orasidagi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masofa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8-10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bo’lishi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Shundan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xamirni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tindirish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protvenni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joyga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qo’yiladi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endParaRPr lang="uz-Cyrl-UZ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Pishirishdan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5-10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daqiqa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oldinbulichkalarga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mo’yqalam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tuxum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surtib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ustiga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sepiladi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ular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230C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haroratda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daqiqa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pishiriladi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z-Cyrl-UZ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bg-BG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Mahsulot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miqdori</a:t>
            </a:r>
            <a:r>
              <a:rPr lang="bg-BG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uz-Cyrl-UZ" sz="36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navli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bug’doy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uni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6755g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1420g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Eritilgan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sariyog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’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margarin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1485g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Melanj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190g 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Tuz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60g 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Achitqi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170g 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Suv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2850g </a:t>
            </a:r>
            <a:endParaRPr lang="uz-Cyrl-UZ" sz="2000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Vanilin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30g</a:t>
            </a:r>
          </a:p>
          <a:p>
            <a:pPr lvl="1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Chiqishi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10000 (1 </a:t>
            </a:r>
            <a:r>
              <a:rPr lang="en-US" sz="2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donasi</a:t>
            </a:r>
            <a:r>
              <a:rPr lang="en-US" sz="23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100g).</a:t>
            </a:r>
            <a:endParaRPr lang="uz-Cyrl-UZ" sz="23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uz-Cyrl-UZ" sz="23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2"/>
          <p:cNvSpPr>
            <a:spLocks noGrp="1"/>
          </p:cNvSpPr>
          <p:nvPr>
            <p:ph type="title"/>
          </p:nvPr>
        </p:nvSpPr>
        <p:spPr>
          <a:xfrm>
            <a:off x="1190625" y="5761038"/>
            <a:ext cx="6346825" cy="566737"/>
          </a:xfrm>
        </p:spPr>
        <p:txBody>
          <a:bodyPr/>
          <a:lstStyle/>
          <a:p>
            <a:r>
              <a:rPr lang="ru-RU" smtClean="0"/>
              <a:t> </a:t>
            </a:r>
          </a:p>
        </p:txBody>
      </p:sp>
      <p:pic>
        <p:nvPicPr>
          <p:cNvPr id="21506" name="Рисунок 15" descr="&lt;strong&gt;Bulochka&lt;/strong&gt;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3642" r="3642"/>
          <a:stretch>
            <a:fillRect/>
          </a:stretch>
        </p:blipFill>
        <p:spPr>
          <a:xfrm>
            <a:off x="1187450" y="1436688"/>
            <a:ext cx="6346825" cy="3844925"/>
          </a:xfrm>
        </p:spPr>
      </p:pic>
      <p:sp>
        <p:nvSpPr>
          <p:cNvPr id="2" name="Объект 1"/>
          <p:cNvSpPr>
            <a:spLocks noGrp="1"/>
          </p:cNvSpPr>
          <p:nvPr>
            <p:ph type="body" sz="half" idx="2"/>
          </p:nvPr>
        </p:nvSpPr>
        <p:spPr>
          <a:xfrm>
            <a:off x="1042988" y="268288"/>
            <a:ext cx="6348412" cy="67468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</a:t>
            </a:r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&lt;&lt;</a:t>
            </a:r>
            <a:r>
              <a:rPr lang="en-US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Xonaki</a:t>
            </a:r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bulochka</a:t>
            </a:r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 </a:t>
            </a:r>
            <a:r>
              <a:rPr lang="en-US" sz="2800" b="1" i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tayyorlash</a:t>
            </a:r>
            <a:r>
              <a:rPr lang="en-US" sz="28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i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827088" y="476250"/>
            <a:ext cx="6348412" cy="1320800"/>
          </a:xfrm>
        </p:spPr>
        <p:txBody>
          <a:bodyPr/>
          <a:lstStyle/>
          <a:p>
            <a:r>
              <a:rPr lang="ru-RU" b="1" i="1" smtClean="0"/>
              <a:t>1</a:t>
            </a:r>
            <a:r>
              <a:rPr lang="en-US" b="1" i="1" smtClean="0"/>
              <a:t>.Kerakli masaliqlarimiz</a:t>
            </a:r>
            <a:endParaRPr lang="ru-RU" b="1" i="1" smtClean="0"/>
          </a:p>
        </p:txBody>
      </p:sp>
      <p:pic>
        <p:nvPicPr>
          <p:cNvPr id="22530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971550" y="2276475"/>
            <a:ext cx="5832475" cy="38814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3"/>
          <p:cNvSpPr>
            <a:spLocks noGrp="1"/>
          </p:cNvSpPr>
          <p:nvPr>
            <p:ph type="title"/>
          </p:nvPr>
        </p:nvSpPr>
        <p:spPr>
          <a:xfrm>
            <a:off x="611188" y="4292600"/>
            <a:ext cx="6348412" cy="1320800"/>
          </a:xfrm>
        </p:spPr>
        <p:txBody>
          <a:bodyPr/>
          <a:lstStyle/>
          <a:p>
            <a:r>
              <a:rPr lang="en-US" smtClean="0"/>
              <a:t>2.Pargir (apara tayyorlash)</a:t>
            </a:r>
            <a:endParaRPr lang="ru-RU" smtClean="0"/>
          </a:p>
        </p:txBody>
      </p:sp>
      <p:pic>
        <p:nvPicPr>
          <p:cNvPr id="23554" name="Объект 17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549275"/>
            <a:ext cx="5689600" cy="3455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3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3.Margarini ertish</a:t>
            </a:r>
            <a:endParaRPr lang="ru-RU" smtClean="0"/>
          </a:p>
        </p:txBody>
      </p:sp>
      <p:pic>
        <p:nvPicPr>
          <p:cNvPr id="24578" name="Рисунок 6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95" b="4395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4579" name="Текст 5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Margaringa</a:t>
            </a:r>
            <a:r>
              <a:rPr lang="en-US" dirty="0" smtClean="0"/>
              <a:t> </a:t>
            </a:r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bulgan</a:t>
            </a:r>
            <a:r>
              <a:rPr lang="en-US" dirty="0" smtClean="0"/>
              <a:t> </a:t>
            </a:r>
            <a:r>
              <a:rPr lang="en-US" dirty="0" err="1" smtClean="0"/>
              <a:t>apara</a:t>
            </a:r>
            <a:r>
              <a:rPr lang="en-US" dirty="0" smtClean="0"/>
              <a:t> </a:t>
            </a:r>
            <a:r>
              <a:rPr lang="en-US" dirty="0" err="1" smtClean="0"/>
              <a:t>smesini</a:t>
            </a:r>
            <a:r>
              <a:rPr lang="en-US" dirty="0" smtClean="0"/>
              <a:t> </a:t>
            </a:r>
            <a:r>
              <a:rPr lang="en-US" dirty="0" err="1" smtClean="0"/>
              <a:t>solamiz</a:t>
            </a:r>
            <a:endParaRPr lang="ru-RU" dirty="0"/>
          </a:p>
        </p:txBody>
      </p:sp>
      <p:pic>
        <p:nvPicPr>
          <p:cNvPr id="25602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395" b="4395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5603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6348413" cy="566738"/>
          </a:xfrm>
        </p:spPr>
        <p:txBody>
          <a:bodyPr/>
          <a:lstStyle/>
          <a:p>
            <a:r>
              <a:rPr lang="en-US" smtClean="0"/>
              <a:t>4.Xamirni oshirishga qo’yish</a:t>
            </a:r>
            <a:endParaRPr lang="ru-RU" smtClean="0"/>
          </a:p>
        </p:txBody>
      </p:sp>
      <p:pic>
        <p:nvPicPr>
          <p:cNvPr id="26626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4668" b="4668"/>
          <a:stretch>
            <a:fillRect/>
          </a:stretch>
        </p:blipFill>
        <p:spPr>
          <a:xfrm>
            <a:off x="609600" y="609600"/>
            <a:ext cx="6348413" cy="3844925"/>
          </a:xfrm>
        </p:spPr>
      </p:pic>
      <p:sp>
        <p:nvSpPr>
          <p:cNvPr id="26627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6348413" cy="674687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E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306</TotalTime>
  <Words>204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3" baseType="lpstr">
      <vt:lpstr>Trebuchet MS</vt:lpstr>
      <vt:lpstr>Arial</vt:lpstr>
      <vt:lpstr>Wingdings 3</vt:lpstr>
      <vt:lpstr>Calibri</vt:lpstr>
      <vt:lpstr>Times New Roman</vt:lpstr>
      <vt:lpstr>Аспект</vt:lpstr>
      <vt:lpstr>Аспект</vt:lpstr>
      <vt:lpstr>Аспект</vt:lpstr>
      <vt:lpstr>Аспект</vt:lpstr>
      <vt:lpstr> Mavzu: Achitqili pargirsiz xamirdan mahsulotlar tayyorlash texnologiyasi </vt:lpstr>
      <vt:lpstr>Слайд 2</vt:lpstr>
      <vt:lpstr>Слайд 3</vt:lpstr>
      <vt:lpstr> </vt:lpstr>
      <vt:lpstr>1.Kerakli masaliqlarimiz</vt:lpstr>
      <vt:lpstr>2.Pargir (apara tayyorlash)</vt:lpstr>
      <vt:lpstr>3.Margarini ertish</vt:lpstr>
      <vt:lpstr>Margaringa tayyor bulgan apara smesini solamiz</vt:lpstr>
      <vt:lpstr>4.Xamirni oshirishga qo’yish</vt:lpstr>
      <vt:lpstr>5.Oshirilagan xamirni bulaklarga bo’lamiz</vt:lpstr>
      <vt:lpstr>6.Xamirni yoyib olamiz</vt:lpstr>
      <vt:lpstr>7.Nachinkani suramiz.</vt:lpstr>
      <vt:lpstr>8.Xamirimizga shakl beramiz</vt:lpstr>
      <vt:lpstr>Bulochkalarimizni 180 C qizigan pechimizda pishirib olamiz.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Aziz</dc:creator>
  <cp:lastModifiedBy>Администратор</cp:lastModifiedBy>
  <cp:revision>24</cp:revision>
  <dcterms:created xsi:type="dcterms:W3CDTF">2021-10-13T16:53:50Z</dcterms:created>
  <dcterms:modified xsi:type="dcterms:W3CDTF">2021-12-08T18:37:23Z</dcterms:modified>
</cp:coreProperties>
</file>