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5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3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9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0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2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3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0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6A88-D3F8-419B-B2A6-E25643EB4A7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7A1C-3E40-4B0F-9C52-4861B5D06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7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Kimyovi</a:t>
            </a:r>
            <a:r>
              <a:rPr lang="en-US" dirty="0" smtClean="0"/>
              <a:t>  </a:t>
            </a:r>
            <a:r>
              <a:rPr lang="en-US" dirty="0" err="1" smtClean="0"/>
              <a:t>usuldang</a:t>
            </a:r>
            <a:r>
              <a:rPr lang="en-US" dirty="0" smtClean="0"/>
              <a:t>  sung  </a:t>
            </a:r>
            <a:r>
              <a:rPr lang="en-US" dirty="0" err="1" smtClean="0"/>
              <a:t>sochlar</a:t>
            </a:r>
            <a:r>
              <a:rPr lang="en-US" dirty="0" smtClean="0"/>
              <a:t>   </a:t>
            </a:r>
            <a:r>
              <a:rPr lang="en-US" dirty="0" err="1" smtClean="0"/>
              <a:t>uz</a:t>
            </a:r>
            <a:r>
              <a:rPr lang="en-US" dirty="0" smtClean="0"/>
              <a:t>  </a:t>
            </a:r>
            <a:r>
              <a:rPr lang="en-US" dirty="0" err="1" smtClean="0"/>
              <a:t>rangini</a:t>
            </a:r>
            <a:r>
              <a:rPr lang="en-US" dirty="0" smtClean="0"/>
              <a:t>  </a:t>
            </a:r>
            <a:r>
              <a:rPr lang="en-US" dirty="0" err="1" smtClean="0"/>
              <a:t>yuqotadu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2.har  </a:t>
            </a:r>
            <a:r>
              <a:rPr lang="en-US" dirty="0" err="1" smtClean="0"/>
              <a:t>doim</a:t>
            </a:r>
            <a:r>
              <a:rPr lang="en-US" dirty="0" smtClean="0"/>
              <a:t>  </a:t>
            </a:r>
            <a:r>
              <a:rPr lang="en-US" dirty="0" err="1" smtClean="0"/>
              <a:t>tolalarni</a:t>
            </a:r>
            <a:r>
              <a:rPr lang="en-US" dirty="0" smtClean="0"/>
              <a:t>  </a:t>
            </a:r>
            <a:r>
              <a:rPr lang="en-US" dirty="0" err="1" smtClean="0"/>
              <a:t>tiklovchi</a:t>
            </a:r>
            <a:r>
              <a:rPr lang="en-US" dirty="0" smtClean="0"/>
              <a:t>  </a:t>
            </a:r>
            <a:r>
              <a:rPr lang="en-US" dirty="0" err="1" smtClean="0"/>
              <a:t>vitaminlar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maskalar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parvarishlash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3.  Himiya  kilingan  sochlarga   tishlari  katta  taroqlar  tavsiya  etiladi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746979"/>
            <a:ext cx="6445980" cy="51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1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Himiya</a:t>
            </a:r>
            <a:r>
              <a:rPr lang="en-US" dirty="0" smtClean="0"/>
              <a:t>  </a:t>
            </a:r>
            <a:r>
              <a:rPr lang="en-US" dirty="0" err="1" smtClean="0"/>
              <a:t>bulgan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juda</a:t>
            </a:r>
            <a:r>
              <a:rPr lang="en-US" dirty="0" smtClean="0"/>
              <a:t>  </a:t>
            </a:r>
            <a:r>
              <a:rPr lang="en-US" dirty="0" err="1" smtClean="0"/>
              <a:t>ihtiyotkorlik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tarash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033220"/>
            <a:ext cx="6172200" cy="48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Himiya</a:t>
            </a:r>
            <a:r>
              <a:rPr lang="en-US" dirty="0" smtClean="0"/>
              <a:t>  </a:t>
            </a:r>
            <a:r>
              <a:rPr lang="en-US" dirty="0" err="1" smtClean="0"/>
              <a:t>qilingan</a:t>
            </a:r>
            <a:r>
              <a:rPr lang="en-US" dirty="0" smtClean="0"/>
              <a:t>  </a:t>
            </a:r>
            <a:r>
              <a:rPr lang="en-US" dirty="0" err="1" smtClean="0"/>
              <a:t>sochlarga</a:t>
            </a:r>
            <a:r>
              <a:rPr lang="en-US" dirty="0" smtClean="0"/>
              <a:t> </a:t>
            </a:r>
            <a:r>
              <a:rPr lang="en-US" dirty="0" err="1" smtClean="0"/>
              <a:t>shampun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balzamga</a:t>
            </a:r>
            <a:r>
              <a:rPr lang="en-US" dirty="0" smtClean="0"/>
              <a:t>  </a:t>
            </a:r>
            <a:r>
              <a:rPr lang="en-US" dirty="0" err="1" smtClean="0"/>
              <a:t>e'tibor</a:t>
            </a:r>
            <a:r>
              <a:rPr lang="en-US" dirty="0" smtClean="0"/>
              <a:t>   </a:t>
            </a:r>
            <a:r>
              <a:rPr lang="en-US" dirty="0" err="1" smtClean="0"/>
              <a:t>beriladi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5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dirty="0" err="1" smtClean="0"/>
              <a:t>Himiya</a:t>
            </a:r>
            <a:r>
              <a:rPr lang="en-US" dirty="0" smtClean="0"/>
              <a:t>   sung  </a:t>
            </a:r>
            <a:r>
              <a:rPr lang="en-US" dirty="0" err="1" smtClean="0"/>
              <a:t>sochlarga</a:t>
            </a:r>
            <a:r>
              <a:rPr lang="en-US" dirty="0" smtClean="0"/>
              <a:t>  dam  </a:t>
            </a:r>
            <a:r>
              <a:rPr lang="en-US" dirty="0" err="1" smtClean="0"/>
              <a:t>birib</a:t>
            </a:r>
            <a:r>
              <a:rPr lang="en-US" dirty="0" smtClean="0"/>
              <a:t>  </a:t>
            </a:r>
            <a:r>
              <a:rPr lang="en-US" dirty="0" err="1" smtClean="0"/>
              <a:t>buyach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 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009" y="1107831"/>
            <a:ext cx="6106380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7.   Himiya   yoglik   va  kam   sochlar  uchun   tavsiya   etiladi.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838200" y="1978269"/>
            <a:ext cx="5181600" cy="419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78270"/>
            <a:ext cx="5181600" cy="4198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825625"/>
            <a:ext cx="518160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79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74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  Himiya   yoglik   va  kam   sochlar  uchun   tavsiya   etiladi.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4</cp:revision>
  <dcterms:created xsi:type="dcterms:W3CDTF">2021-10-22T05:04:23Z</dcterms:created>
  <dcterms:modified xsi:type="dcterms:W3CDTF">2021-10-22T05:37:55Z</dcterms:modified>
</cp:coreProperties>
</file>