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1E9D-0CA8-4B7B-8239-2D367C1E1EB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A8CB-6DF6-4A9B-A9B1-2E63EE7E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6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1E9D-0CA8-4B7B-8239-2D367C1E1EB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A8CB-6DF6-4A9B-A9B1-2E63EE7E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4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1E9D-0CA8-4B7B-8239-2D367C1E1EB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A8CB-6DF6-4A9B-A9B1-2E63EE7E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6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1E9D-0CA8-4B7B-8239-2D367C1E1EB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A8CB-6DF6-4A9B-A9B1-2E63EE7E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16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1E9D-0CA8-4B7B-8239-2D367C1E1EB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A8CB-6DF6-4A9B-A9B1-2E63EE7E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0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1E9D-0CA8-4B7B-8239-2D367C1E1EB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A8CB-6DF6-4A9B-A9B1-2E63EE7E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1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1E9D-0CA8-4B7B-8239-2D367C1E1EB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A8CB-6DF6-4A9B-A9B1-2E63EE7E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3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1E9D-0CA8-4B7B-8239-2D367C1E1EB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A8CB-6DF6-4A9B-A9B1-2E63EE7E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9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1E9D-0CA8-4B7B-8239-2D367C1E1EB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A8CB-6DF6-4A9B-A9B1-2E63EE7E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7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1E9D-0CA8-4B7B-8239-2D367C1E1EB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A8CB-6DF6-4A9B-A9B1-2E63EE7E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7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1E9D-0CA8-4B7B-8239-2D367C1E1EB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A8CB-6DF6-4A9B-A9B1-2E63EE7E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1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61E9D-0CA8-4B7B-8239-2D367C1E1EB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A8CB-6DF6-4A9B-A9B1-2E63EE7E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3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3577" y="439615"/>
            <a:ext cx="10870223" cy="1143001"/>
          </a:xfrm>
        </p:spPr>
        <p:txBody>
          <a:bodyPr>
            <a:normAutofit fontScale="90000"/>
          </a:bodyPr>
          <a:lstStyle/>
          <a:p>
            <a:r>
              <a:rPr lang="en-US" dirty="0"/>
              <a:t>1.  </a:t>
            </a:r>
            <a:r>
              <a:rPr lang="en-US" dirty="0" err="1"/>
              <a:t>Kollaraciya</a:t>
            </a:r>
            <a:r>
              <a:rPr lang="en-US" dirty="0"/>
              <a:t>  </a:t>
            </a:r>
            <a:r>
              <a:rPr lang="en-US" dirty="0" err="1"/>
              <a:t>degani</a:t>
            </a:r>
            <a:r>
              <a:rPr lang="en-US" dirty="0"/>
              <a:t>   </a:t>
            </a:r>
            <a:r>
              <a:rPr lang="en-US" dirty="0" err="1"/>
              <a:t>mijozning</a:t>
            </a:r>
            <a:r>
              <a:rPr lang="en-US" dirty="0"/>
              <a:t>   </a:t>
            </a:r>
            <a:r>
              <a:rPr lang="en-US" dirty="0" err="1"/>
              <a:t>hohishiga</a:t>
            </a:r>
            <a:r>
              <a:rPr lang="en-US" dirty="0"/>
              <a:t>   </a:t>
            </a:r>
            <a:r>
              <a:rPr lang="en-US" dirty="0" err="1"/>
              <a:t>qarab</a:t>
            </a:r>
            <a:r>
              <a:rPr lang="en-US" dirty="0"/>
              <a:t>    </a:t>
            </a:r>
            <a:r>
              <a:rPr lang="en-US" dirty="0" err="1"/>
              <a:t>sochlar</a:t>
            </a:r>
            <a:r>
              <a:rPr lang="en-US" dirty="0"/>
              <a:t>   </a:t>
            </a:r>
            <a:r>
              <a:rPr lang="en-US" dirty="0" err="1"/>
              <a:t>har-hil</a:t>
            </a:r>
            <a:r>
              <a:rPr lang="en-US" dirty="0"/>
              <a:t>  </a:t>
            </a:r>
            <a:r>
              <a:rPr lang="en-US" dirty="0" err="1"/>
              <a:t>rangda</a:t>
            </a:r>
            <a:r>
              <a:rPr lang="en-US" dirty="0"/>
              <a:t>  </a:t>
            </a:r>
            <a:r>
              <a:rPr lang="en-US" dirty="0" err="1"/>
              <a:t>boyaladi.Milirovanniedan</a:t>
            </a:r>
            <a:r>
              <a:rPr lang="en-US" dirty="0"/>
              <a:t>   </a:t>
            </a:r>
            <a:r>
              <a:rPr lang="en-US" dirty="0" err="1"/>
              <a:t>farqi</a:t>
            </a:r>
            <a:r>
              <a:rPr lang="en-US" dirty="0"/>
              <a:t>   </a:t>
            </a:r>
            <a:r>
              <a:rPr lang="en-US" dirty="0" err="1"/>
              <a:t>ranglari</a:t>
            </a:r>
            <a:r>
              <a:rPr lang="en-US" dirty="0"/>
              <a:t>   </a:t>
            </a:r>
            <a:r>
              <a:rPr lang="en-US" dirty="0" err="1"/>
              <a:t>turli</a:t>
            </a:r>
            <a:r>
              <a:rPr lang="en-US" dirty="0"/>
              <a:t>   </a:t>
            </a:r>
            <a:r>
              <a:rPr lang="en-US" dirty="0" err="1"/>
              <a:t>hilligi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5181600" cy="4351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8" y="1825625"/>
            <a:ext cx="51816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1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2.  Kollaraciya  ham  milirovanniga õhshab  falgada   bajariladi.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97560"/>
            <a:ext cx="6445980" cy="4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Mijoz</a:t>
            </a:r>
            <a:r>
              <a:rPr lang="en-US" dirty="0"/>
              <a:t>  </a:t>
            </a:r>
            <a:r>
              <a:rPr lang="en-US" dirty="0" err="1"/>
              <a:t>tanlagan</a:t>
            </a:r>
            <a:r>
              <a:rPr lang="en-US" dirty="0"/>
              <a:t> </a:t>
            </a:r>
            <a:r>
              <a:rPr lang="en-US" dirty="0" err="1"/>
              <a:t>ranglar</a:t>
            </a:r>
            <a:r>
              <a:rPr lang="en-US" dirty="0"/>
              <a:t>  </a:t>
            </a:r>
            <a:r>
              <a:rPr lang="en-US" dirty="0" err="1"/>
              <a:t>sochga</a:t>
            </a:r>
            <a:r>
              <a:rPr lang="en-US" dirty="0"/>
              <a:t> </a:t>
            </a:r>
            <a:r>
              <a:rPr lang="en-US" dirty="0" err="1"/>
              <a:t>surtiladi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 </a:t>
            </a:r>
            <a:r>
              <a:rPr lang="en-US" dirty="0" err="1"/>
              <a:t>jarayon</a:t>
            </a:r>
            <a:r>
              <a:rPr lang="en-US" dirty="0"/>
              <a:t>  </a:t>
            </a:r>
            <a:r>
              <a:rPr lang="en-US" dirty="0" err="1"/>
              <a:t>tugagach</a:t>
            </a:r>
            <a:r>
              <a:rPr lang="en-US" dirty="0"/>
              <a:t>, </a:t>
            </a:r>
            <a:r>
              <a:rPr lang="en-US" dirty="0" err="1"/>
              <a:t>sochlar</a:t>
            </a:r>
            <a:r>
              <a:rPr lang="en-US" dirty="0"/>
              <a:t> </a:t>
            </a:r>
            <a:r>
              <a:rPr lang="en-US" dirty="0" err="1"/>
              <a:t>yuvib</a:t>
            </a:r>
            <a:r>
              <a:rPr lang="en-US" dirty="0"/>
              <a:t>  </a:t>
            </a:r>
            <a:r>
              <a:rPr lang="en-US" dirty="0" err="1"/>
              <a:t>ukladka</a:t>
            </a:r>
            <a:r>
              <a:rPr lang="en-US" dirty="0"/>
              <a:t>  </a:t>
            </a:r>
            <a:r>
              <a:rPr lang="en-US" dirty="0" err="1"/>
              <a:t>qilinadi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9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4.  </a:t>
            </a:r>
            <a:r>
              <a:rPr lang="en-US" dirty="0" err="1"/>
              <a:t>Urta</a:t>
            </a:r>
            <a:r>
              <a:rPr lang="en-US" dirty="0"/>
              <a:t>  </a:t>
            </a:r>
            <a:r>
              <a:rPr lang="en-US" dirty="0" err="1"/>
              <a:t>uzunlikdagi</a:t>
            </a:r>
            <a:r>
              <a:rPr lang="en-US" dirty="0"/>
              <a:t>   </a:t>
            </a:r>
            <a:r>
              <a:rPr lang="en-US" dirty="0" err="1"/>
              <a:t>qora</a:t>
            </a:r>
            <a:r>
              <a:rPr lang="en-US" dirty="0"/>
              <a:t>  </a:t>
            </a:r>
            <a:r>
              <a:rPr lang="en-US" dirty="0" err="1"/>
              <a:t>sochlarga</a:t>
            </a:r>
            <a:r>
              <a:rPr lang="en-US" dirty="0"/>
              <a:t>  </a:t>
            </a:r>
            <a:r>
              <a:rPr lang="en-US" dirty="0" err="1"/>
              <a:t>kuproq</a:t>
            </a:r>
            <a:r>
              <a:rPr lang="en-US" dirty="0"/>
              <a:t>  </a:t>
            </a:r>
            <a:r>
              <a:rPr lang="en-US" dirty="0" err="1"/>
              <a:t>tavsiya</a:t>
            </a:r>
            <a:r>
              <a:rPr lang="en-US" dirty="0"/>
              <a:t>  </a:t>
            </a:r>
            <a:r>
              <a:rPr lang="en-US" dirty="0" err="1"/>
              <a:t>etiladi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5"/>
            <a:ext cx="6595448" cy="54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5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5.  </a:t>
            </a:r>
            <a:r>
              <a:rPr lang="en-US" dirty="0" err="1"/>
              <a:t>Kollaraciya</a:t>
            </a:r>
            <a:r>
              <a:rPr lang="en-US" dirty="0"/>
              <a:t> </a:t>
            </a:r>
            <a:r>
              <a:rPr lang="en-US" dirty="0" err="1"/>
              <a:t>qilingan</a:t>
            </a:r>
            <a:r>
              <a:rPr lang="en-US" dirty="0"/>
              <a:t>  </a:t>
            </a:r>
            <a:r>
              <a:rPr lang="en-US" dirty="0" err="1"/>
              <a:t>sochlarga</a:t>
            </a:r>
            <a:r>
              <a:rPr lang="en-US" dirty="0"/>
              <a:t>   </a:t>
            </a:r>
            <a:r>
              <a:rPr lang="en-US" dirty="0" err="1"/>
              <a:t>maxsus</a:t>
            </a:r>
            <a:r>
              <a:rPr lang="en-US" dirty="0"/>
              <a:t>  </a:t>
            </a:r>
            <a:r>
              <a:rPr lang="en-US" dirty="0" err="1"/>
              <a:t>shampun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balzam</a:t>
            </a:r>
            <a:r>
              <a:rPr lang="en-US" dirty="0"/>
              <a:t>  </a:t>
            </a:r>
            <a:r>
              <a:rPr lang="en-US" dirty="0" err="1"/>
              <a:t>ishlatiladi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95363"/>
            <a:ext cx="624504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8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838200" y="457200"/>
            <a:ext cx="5181600" cy="5719763"/>
          </a:xfrm>
        </p:spPr>
        <p:txBody>
          <a:bodyPr/>
          <a:lstStyle/>
          <a:p>
            <a:r>
              <a:rPr lang="en-US" dirty="0"/>
              <a:t>6.  </a:t>
            </a:r>
            <a:r>
              <a:rPr lang="en-US" dirty="0" err="1"/>
              <a:t>Haftada</a:t>
            </a:r>
            <a:r>
              <a:rPr lang="en-US" dirty="0"/>
              <a:t>  1-2  </a:t>
            </a:r>
            <a:r>
              <a:rPr lang="en-US" dirty="0" err="1"/>
              <a:t>martta</a:t>
            </a:r>
            <a:r>
              <a:rPr lang="en-US" dirty="0"/>
              <a:t>  </a:t>
            </a:r>
            <a:r>
              <a:rPr lang="en-US" dirty="0" err="1"/>
              <a:t>soch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  </a:t>
            </a:r>
            <a:r>
              <a:rPr lang="en-US" dirty="0" err="1"/>
              <a:t>vitaminlar</a:t>
            </a:r>
            <a:r>
              <a:rPr lang="en-US" dirty="0"/>
              <a:t>   </a:t>
            </a:r>
            <a:r>
              <a:rPr lang="en-US" dirty="0" err="1"/>
              <a:t>surtish</a:t>
            </a:r>
            <a:r>
              <a:rPr lang="en-US" dirty="0"/>
              <a:t>  </a:t>
            </a:r>
            <a:r>
              <a:rPr lang="en-US" dirty="0" err="1"/>
              <a:t>kerak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1550"/>
            <a:ext cx="4973515" cy="4505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140569" cy="48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 </a:t>
            </a:r>
            <a:r>
              <a:rPr lang="en-US" dirty="0" err="1"/>
              <a:t>Kollaraciya</a:t>
            </a:r>
            <a:r>
              <a:rPr lang="en-US" dirty="0"/>
              <a:t>   </a:t>
            </a:r>
            <a:r>
              <a:rPr lang="en-US" dirty="0" err="1"/>
              <a:t>torlari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5181600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283" y="1825625"/>
            <a:ext cx="51665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5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96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78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1.  Kollaraciya  degani   mijozning   hohishiga   qarab    sochlar   har-hil  rangda  boyaladi.Milirovanniedan   farqi   ranglari   turli   hilligi.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7.  Kollaraciya   torlari.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Ayollar sartaroshi</dc:creator>
  <cp:lastModifiedBy>Ayollar sartaroshi</cp:lastModifiedBy>
  <cp:revision>3</cp:revision>
  <dcterms:created xsi:type="dcterms:W3CDTF">2021-10-21T03:44:04Z</dcterms:created>
  <dcterms:modified xsi:type="dcterms:W3CDTF">2021-10-21T04:00:03Z</dcterms:modified>
</cp:coreProperties>
</file>