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7138-8C2D-40D1-84D5-DE4E7448E15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9B16-BC27-41E9-8958-92B01CD50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51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7138-8C2D-40D1-84D5-DE4E7448E15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9B16-BC27-41E9-8958-92B01CD50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0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7138-8C2D-40D1-84D5-DE4E7448E15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9B16-BC27-41E9-8958-92B01CD50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66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7138-8C2D-40D1-84D5-DE4E7448E15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9B16-BC27-41E9-8958-92B01CD50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9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7138-8C2D-40D1-84D5-DE4E7448E15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9B16-BC27-41E9-8958-92B01CD50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74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7138-8C2D-40D1-84D5-DE4E7448E15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9B16-BC27-41E9-8958-92B01CD50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8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7138-8C2D-40D1-84D5-DE4E7448E15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9B16-BC27-41E9-8958-92B01CD50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2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7138-8C2D-40D1-84D5-DE4E7448E15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9B16-BC27-41E9-8958-92B01CD50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4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7138-8C2D-40D1-84D5-DE4E7448E15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9B16-BC27-41E9-8958-92B01CD50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3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7138-8C2D-40D1-84D5-DE4E7448E15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9B16-BC27-41E9-8958-92B01CD50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57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7138-8C2D-40D1-84D5-DE4E7448E15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49B16-BC27-41E9-8958-92B01CD50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5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7138-8C2D-40D1-84D5-DE4E7448E15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9B16-BC27-41E9-8958-92B01CD50E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0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dirty="0" err="1" smtClean="0"/>
              <a:t>Sochlarni</a:t>
            </a:r>
            <a:r>
              <a:rPr lang="en-US" dirty="0" smtClean="0"/>
              <a:t>   </a:t>
            </a:r>
            <a:r>
              <a:rPr lang="en-US" dirty="0" err="1" smtClean="0"/>
              <a:t>oqartirish</a:t>
            </a:r>
            <a:r>
              <a:rPr lang="en-US" dirty="0" smtClean="0"/>
              <a:t>  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blondiks</a:t>
            </a:r>
            <a:r>
              <a:rPr lang="en-US" dirty="0" smtClean="0"/>
              <a:t>  </a:t>
            </a:r>
            <a:r>
              <a:rPr lang="en-US" dirty="0" err="1" smtClean="0"/>
              <a:t>yoki</a:t>
            </a:r>
            <a:r>
              <a:rPr lang="en-US" dirty="0" smtClean="0"/>
              <a:t>  </a:t>
            </a:r>
            <a:r>
              <a:rPr lang="en-US" dirty="0" err="1" smtClean="0"/>
              <a:t>blondaran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oksid</a:t>
            </a:r>
            <a:r>
              <a:rPr lang="en-US" dirty="0" smtClean="0"/>
              <a:t>  </a:t>
            </a:r>
            <a:r>
              <a:rPr lang="en-US" dirty="0" err="1" smtClean="0"/>
              <a:t>kerak</a:t>
            </a:r>
            <a:r>
              <a:rPr lang="en-US" dirty="0" smtClean="0"/>
              <a:t>   </a:t>
            </a:r>
            <a:r>
              <a:rPr lang="en-US" dirty="0" err="1" smtClean="0"/>
              <a:t>buladi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10" y="1825625"/>
            <a:ext cx="3604944" cy="44128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764" y="1890346"/>
            <a:ext cx="4144205" cy="428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4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 </a:t>
            </a:r>
            <a:r>
              <a:rPr lang="en-US" dirty="0" err="1" smtClean="0"/>
              <a:t>Oksid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parashok</a:t>
            </a:r>
            <a:r>
              <a:rPr lang="en-US" dirty="0" smtClean="0"/>
              <a:t>   </a:t>
            </a:r>
            <a:r>
              <a:rPr lang="en-US" dirty="0" err="1" smtClean="0"/>
              <a:t>maxsus</a:t>
            </a:r>
            <a:r>
              <a:rPr lang="en-US" dirty="0" smtClean="0"/>
              <a:t>    </a:t>
            </a:r>
            <a:r>
              <a:rPr lang="en-US" dirty="0" err="1" smtClean="0"/>
              <a:t>idishda</a:t>
            </a:r>
            <a:r>
              <a:rPr lang="en-US" dirty="0" smtClean="0"/>
              <a:t>  </a:t>
            </a:r>
            <a:r>
              <a:rPr lang="en-US" dirty="0" err="1" smtClean="0"/>
              <a:t>aralashtirib</a:t>
            </a:r>
            <a:r>
              <a:rPr lang="en-US" dirty="0" smtClean="0"/>
              <a:t>  </a:t>
            </a:r>
            <a:r>
              <a:rPr lang="en-US" dirty="0" err="1" smtClean="0"/>
              <a:t>qorishma</a:t>
            </a:r>
            <a:r>
              <a:rPr lang="en-US" dirty="0" smtClean="0"/>
              <a:t>  </a:t>
            </a:r>
            <a:r>
              <a:rPr lang="en-US" dirty="0" err="1" smtClean="0"/>
              <a:t>taiyorlanadi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9" y="987425"/>
            <a:ext cx="6172200" cy="48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2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 </a:t>
            </a:r>
            <a:r>
              <a:rPr lang="en-US" dirty="0" err="1" smtClean="0"/>
              <a:t>Sochlar</a:t>
            </a:r>
            <a:r>
              <a:rPr lang="en-US" dirty="0" smtClean="0"/>
              <a:t>   </a:t>
            </a:r>
            <a:r>
              <a:rPr lang="en-US" dirty="0" err="1" smtClean="0"/>
              <a:t>qatorma</a:t>
            </a:r>
            <a:r>
              <a:rPr lang="en-US" dirty="0" smtClean="0"/>
              <a:t>  </a:t>
            </a:r>
            <a:r>
              <a:rPr lang="en-US" dirty="0" err="1" smtClean="0"/>
              <a:t>qator</a:t>
            </a:r>
            <a:r>
              <a:rPr lang="en-US" dirty="0" smtClean="0"/>
              <a:t>   </a:t>
            </a:r>
            <a:r>
              <a:rPr lang="en-US" dirty="0" err="1" smtClean="0"/>
              <a:t>olinib</a:t>
            </a:r>
            <a:r>
              <a:rPr lang="en-US" dirty="0" smtClean="0"/>
              <a:t>  </a:t>
            </a:r>
            <a:r>
              <a:rPr lang="en-US" dirty="0" err="1" smtClean="0"/>
              <a:t>qorishma</a:t>
            </a:r>
            <a:r>
              <a:rPr lang="en-US" dirty="0" smtClean="0"/>
              <a:t>   </a:t>
            </a:r>
            <a:r>
              <a:rPr lang="en-US" dirty="0" err="1" smtClean="0"/>
              <a:t>surtiladi</a:t>
            </a:r>
            <a:r>
              <a:rPr lang="en-US" dirty="0" smtClean="0"/>
              <a:t>.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026" y="1"/>
            <a:ext cx="7419974" cy="677886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72562"/>
            <a:ext cx="3932237" cy="152106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212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 </a:t>
            </a:r>
            <a:r>
              <a:rPr lang="en-US" dirty="0" err="1" smtClean="0"/>
              <a:t>Mijoz</a:t>
            </a:r>
            <a:r>
              <a:rPr lang="en-US" dirty="0" smtClean="0"/>
              <a:t>  </a:t>
            </a:r>
            <a:r>
              <a:rPr lang="en-US" dirty="0" err="1" smtClean="0"/>
              <a:t>faqatgina</a:t>
            </a:r>
            <a:r>
              <a:rPr lang="en-US" dirty="0" smtClean="0"/>
              <a:t>  </a:t>
            </a:r>
            <a:r>
              <a:rPr lang="en-US" dirty="0" err="1" smtClean="0"/>
              <a:t>soch</a:t>
            </a:r>
            <a:r>
              <a:rPr lang="en-US" dirty="0" smtClean="0"/>
              <a:t>   </a:t>
            </a:r>
            <a:r>
              <a:rPr lang="en-US" dirty="0" err="1" smtClean="0"/>
              <a:t>ildizini</a:t>
            </a:r>
            <a:r>
              <a:rPr lang="en-US" dirty="0" smtClean="0"/>
              <a:t>   </a:t>
            </a:r>
            <a:r>
              <a:rPr lang="en-US" dirty="0" err="1" smtClean="0"/>
              <a:t>oqartirmoqchi</a:t>
            </a:r>
            <a:r>
              <a:rPr lang="en-US" dirty="0" smtClean="0"/>
              <a:t>   </a:t>
            </a:r>
            <a:r>
              <a:rPr lang="en-US" dirty="0" err="1" smtClean="0"/>
              <a:t>bulsa</a:t>
            </a:r>
            <a:r>
              <a:rPr lang="en-US" dirty="0" smtClean="0"/>
              <a:t>  </a:t>
            </a:r>
            <a:r>
              <a:rPr lang="en-US" dirty="0" err="1" smtClean="0"/>
              <a:t>qorishma</a:t>
            </a:r>
            <a:r>
              <a:rPr lang="en-US" dirty="0" smtClean="0"/>
              <a:t>  </a:t>
            </a:r>
            <a:r>
              <a:rPr lang="en-US" dirty="0" err="1" smtClean="0"/>
              <a:t>soch</a:t>
            </a:r>
            <a:r>
              <a:rPr lang="en-US" dirty="0" smtClean="0"/>
              <a:t>   </a:t>
            </a:r>
            <a:r>
              <a:rPr lang="en-US" dirty="0" err="1" smtClean="0"/>
              <a:t>ildiziga</a:t>
            </a:r>
            <a:r>
              <a:rPr lang="en-US" dirty="0" smtClean="0"/>
              <a:t>  </a:t>
            </a:r>
            <a:r>
              <a:rPr lang="en-US" dirty="0" err="1" smtClean="0"/>
              <a:t>surtiladi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161098"/>
            <a:ext cx="6172200" cy="500231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395654"/>
            <a:ext cx="3932237" cy="166174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36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 </a:t>
            </a:r>
            <a:r>
              <a:rPr lang="en-US" dirty="0" err="1"/>
              <a:t>Sochlar</a:t>
            </a:r>
            <a:r>
              <a:rPr lang="en-US" dirty="0"/>
              <a:t>   </a:t>
            </a:r>
            <a:r>
              <a:rPr lang="en-US" dirty="0" err="1"/>
              <a:t>mijozning</a:t>
            </a:r>
            <a:r>
              <a:rPr lang="en-US" dirty="0"/>
              <a:t> </a:t>
            </a:r>
            <a:r>
              <a:rPr lang="en-US" dirty="0" err="1"/>
              <a:t>hohishiga</a:t>
            </a:r>
            <a:r>
              <a:rPr lang="en-US" dirty="0"/>
              <a:t>  </a:t>
            </a:r>
            <a:r>
              <a:rPr lang="en-US" dirty="0" err="1"/>
              <a:t>qarab</a:t>
            </a:r>
            <a:r>
              <a:rPr lang="en-US" dirty="0"/>
              <a:t>   </a:t>
            </a:r>
            <a:r>
              <a:rPr lang="en-US" dirty="0" err="1"/>
              <a:t>oqarishini</a:t>
            </a:r>
            <a:r>
              <a:rPr lang="en-US" dirty="0"/>
              <a:t>  </a:t>
            </a:r>
            <a:r>
              <a:rPr lang="en-US" dirty="0" err="1"/>
              <a:t>kutamiz</a:t>
            </a:r>
            <a:r>
              <a:rPr lang="en-US" dirty="0"/>
              <a:t>.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5"/>
            <a:ext cx="6274236" cy="487362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82804"/>
            <a:ext cx="3932237" cy="17745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27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6.  </a:t>
            </a:r>
            <a:r>
              <a:rPr lang="en-US" dirty="0" err="1"/>
              <a:t>Sochlar</a:t>
            </a:r>
            <a:r>
              <a:rPr lang="en-US" dirty="0"/>
              <a:t>   </a:t>
            </a:r>
            <a:r>
              <a:rPr lang="en-US" dirty="0" err="1"/>
              <a:t>miyoriga</a:t>
            </a:r>
            <a:r>
              <a:rPr lang="en-US" dirty="0"/>
              <a:t>  </a:t>
            </a:r>
            <a:r>
              <a:rPr lang="en-US" dirty="0" err="1"/>
              <a:t>etib</a:t>
            </a:r>
            <a:r>
              <a:rPr lang="en-US" dirty="0"/>
              <a:t>  </a:t>
            </a:r>
            <a:r>
              <a:rPr lang="en-US" dirty="0" err="1"/>
              <a:t>oqarganda</a:t>
            </a:r>
            <a:r>
              <a:rPr lang="en-US" dirty="0"/>
              <a:t>  </a:t>
            </a:r>
            <a:r>
              <a:rPr lang="en-US" dirty="0" err="1"/>
              <a:t>yaxshilab</a:t>
            </a:r>
            <a:r>
              <a:rPr lang="en-US" dirty="0"/>
              <a:t>   </a:t>
            </a:r>
            <a:r>
              <a:rPr lang="en-US" dirty="0" err="1"/>
              <a:t>yuvib</a:t>
            </a:r>
            <a:r>
              <a:rPr lang="en-US" dirty="0"/>
              <a:t>  </a:t>
            </a:r>
            <a:r>
              <a:rPr lang="en-US" dirty="0" err="1"/>
              <a:t>olamiz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173956"/>
            <a:ext cx="6172200" cy="450056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217287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00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  </a:t>
            </a:r>
            <a:r>
              <a:rPr lang="en-US" dirty="0" err="1"/>
              <a:t>Sochlarni</a:t>
            </a:r>
            <a:r>
              <a:rPr lang="en-US" dirty="0"/>
              <a:t>  </a:t>
            </a:r>
            <a:r>
              <a:rPr lang="en-US" dirty="0" err="1"/>
              <a:t>qan</a:t>
            </a:r>
            <a:r>
              <a:rPr lang="ru-RU" dirty="0"/>
              <a:t>с</a:t>
            </a:r>
            <a:r>
              <a:rPr lang="en-US" dirty="0"/>
              <a:t>ha  </a:t>
            </a:r>
            <a:r>
              <a:rPr lang="en-US" dirty="0" err="1"/>
              <a:t>tonga</a:t>
            </a:r>
            <a:r>
              <a:rPr lang="en-US" dirty="0"/>
              <a:t>  </a:t>
            </a:r>
            <a:r>
              <a:rPr lang="en-US" dirty="0" err="1"/>
              <a:t>oqartirish</a:t>
            </a:r>
            <a:r>
              <a:rPr lang="en-US" dirty="0"/>
              <a:t>  </a:t>
            </a:r>
            <a:r>
              <a:rPr lang="en-US" dirty="0" err="1"/>
              <a:t>mijoz</a:t>
            </a:r>
            <a:r>
              <a:rPr lang="en-US" dirty="0"/>
              <a:t>  </a:t>
            </a:r>
            <a:r>
              <a:rPr lang="en-US" dirty="0" err="1"/>
              <a:t>hohishiga</a:t>
            </a:r>
            <a:r>
              <a:rPr lang="en-US" dirty="0"/>
              <a:t>  </a:t>
            </a:r>
            <a:r>
              <a:rPr lang="en-US" dirty="0" err="1"/>
              <a:t>bogliq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428" y="2048913"/>
            <a:ext cx="6857143" cy="3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5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9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77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1.  Sochlarni   oqartirish   uchun blondiks  yoki  blondaran  va  oksid  kerak   buladi.</vt:lpstr>
      <vt:lpstr>2.  Oksid  va  parashok   maxsus    idishda  aralashtirib  qorishma  taiyorlanadi. </vt:lpstr>
      <vt:lpstr>3.  Sochlar   qatorma  qator   olinib  qorishma   surtiladi. </vt:lpstr>
      <vt:lpstr>4.  Mijoz  faqatgina  soch   ildizini   oqartirmoqchi   bulsa  qorishma  soch   ildiziga  surtiladi. </vt:lpstr>
      <vt:lpstr>5.  Sochlar   mijozning hohishiga  qarab   oqarishini  kutamiz. </vt:lpstr>
      <vt:lpstr>6.  Sochlar   miyoriga  etib  oqarganda  yaxshilab   yuvib  olamiz.</vt:lpstr>
      <vt:lpstr>7.  Sochlarni  qanсha  tonga  oqartirish  mijoz  hohishiga  bogliq.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Sochlarni   oqartirish   uchun blondiks  yoki  blondaran  va  oksid  kerak   buladi.</dc:title>
  <dc:creator>Ayollar sartaroshi</dc:creator>
  <cp:lastModifiedBy>Ayollar sartaroshi</cp:lastModifiedBy>
  <cp:revision>4</cp:revision>
  <dcterms:created xsi:type="dcterms:W3CDTF">2021-11-17T06:27:01Z</dcterms:created>
  <dcterms:modified xsi:type="dcterms:W3CDTF">2021-11-17T07:30:50Z</dcterms:modified>
</cp:coreProperties>
</file>