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5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9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4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7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0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1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0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9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6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D37E0-E0BD-42A2-8E0A-1E6A1991ED42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CD26-86A1-4ABC-BD74-81D4C764B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3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Soch</a:t>
            </a:r>
            <a:r>
              <a:rPr lang="en-US" dirty="0" smtClean="0"/>
              <a:t>   </a:t>
            </a:r>
            <a:r>
              <a:rPr lang="en-US" dirty="0" err="1" smtClean="0"/>
              <a:t>buyoqlari</a:t>
            </a:r>
            <a:r>
              <a:rPr lang="en-US" dirty="0" smtClean="0"/>
              <a:t>  </a:t>
            </a:r>
            <a:r>
              <a:rPr lang="en-US" dirty="0" err="1" smtClean="0"/>
              <a:t>har</a:t>
            </a:r>
            <a:r>
              <a:rPr lang="en-US" dirty="0" smtClean="0"/>
              <a:t>  </a:t>
            </a:r>
            <a:r>
              <a:rPr lang="en-US" dirty="0" err="1" smtClean="0"/>
              <a:t>hil</a:t>
            </a:r>
            <a:r>
              <a:rPr lang="en-US" dirty="0" smtClean="0"/>
              <a:t>  firma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ranglar</a:t>
            </a:r>
            <a:r>
              <a:rPr lang="en-US" dirty="0" smtClean="0"/>
              <a:t>  </a:t>
            </a:r>
            <a:r>
              <a:rPr lang="en-US" dirty="0" err="1" smtClean="0"/>
              <a:t>bõladi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786" y="1825625"/>
            <a:ext cx="54964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70" y="1387789"/>
            <a:ext cx="4840442" cy="475848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5390578" y="859888"/>
            <a:ext cx="6172200" cy="4873625"/>
          </a:xfrm>
        </p:spPr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9788" y="2347274"/>
            <a:ext cx="3769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 </a:t>
            </a:r>
            <a:r>
              <a:rPr lang="ru-RU" dirty="0" err="1" smtClean="0"/>
              <a:t>Soch</a:t>
            </a:r>
            <a:r>
              <a:rPr lang="ru-RU" dirty="0" smtClean="0"/>
              <a:t>   </a:t>
            </a:r>
            <a:r>
              <a:rPr lang="ru-RU" dirty="0" err="1" smtClean="0"/>
              <a:t>buyoq</a:t>
            </a:r>
            <a:r>
              <a:rPr lang="ru-RU" dirty="0" smtClean="0"/>
              <a:t>  </a:t>
            </a:r>
            <a:r>
              <a:rPr lang="ru-RU" dirty="0" err="1" smtClean="0"/>
              <a:t>qutisining</a:t>
            </a:r>
            <a:r>
              <a:rPr lang="ru-RU" dirty="0" smtClean="0"/>
              <a:t>  </a:t>
            </a:r>
            <a:r>
              <a:rPr lang="ru-RU" dirty="0" err="1" smtClean="0"/>
              <a:t>ichida</a:t>
            </a:r>
            <a:r>
              <a:rPr lang="ru-RU" dirty="0" smtClean="0"/>
              <a:t>  1  </a:t>
            </a:r>
            <a:r>
              <a:rPr lang="ru-RU" dirty="0" err="1" smtClean="0"/>
              <a:t>dona</a:t>
            </a:r>
            <a:r>
              <a:rPr lang="ru-RU" dirty="0" smtClean="0"/>
              <a:t>   </a:t>
            </a:r>
            <a:r>
              <a:rPr lang="ru-RU" dirty="0" err="1" smtClean="0"/>
              <a:t>oksid</a:t>
            </a:r>
            <a:r>
              <a:rPr lang="ru-RU" dirty="0" smtClean="0"/>
              <a:t>,  1 </a:t>
            </a:r>
            <a:r>
              <a:rPr lang="ru-RU" dirty="0" err="1" smtClean="0"/>
              <a:t>dona</a:t>
            </a:r>
            <a:r>
              <a:rPr lang="ru-RU" dirty="0" smtClean="0"/>
              <a:t>  </a:t>
            </a:r>
            <a:r>
              <a:rPr lang="ru-RU" dirty="0" err="1" smtClean="0"/>
              <a:t>rang</a:t>
            </a:r>
            <a:r>
              <a:rPr lang="ru-RU" dirty="0" smtClean="0"/>
              <a:t>   </a:t>
            </a:r>
            <a:r>
              <a:rPr lang="ru-RU" dirty="0" err="1" smtClean="0"/>
              <a:t>biruvchi</a:t>
            </a:r>
            <a:r>
              <a:rPr lang="ru-RU" dirty="0" smtClean="0"/>
              <a:t>  </a:t>
            </a:r>
            <a:r>
              <a:rPr lang="ru-RU" dirty="0" err="1" smtClean="0"/>
              <a:t>krim</a:t>
            </a:r>
            <a:r>
              <a:rPr lang="ru-RU" dirty="0" smtClean="0"/>
              <a:t>,  1 </a:t>
            </a:r>
            <a:r>
              <a:rPr lang="ru-RU" dirty="0" err="1" smtClean="0"/>
              <a:t>dona</a:t>
            </a:r>
            <a:r>
              <a:rPr lang="ru-RU" dirty="0" smtClean="0"/>
              <a:t>  </a:t>
            </a:r>
            <a:r>
              <a:rPr lang="ru-RU" dirty="0" err="1" smtClean="0"/>
              <a:t>sochlarni</a:t>
            </a:r>
            <a:r>
              <a:rPr lang="ru-RU" dirty="0" smtClean="0"/>
              <a:t> </a:t>
            </a:r>
            <a:r>
              <a:rPr lang="ru-RU" dirty="0" err="1" smtClean="0"/>
              <a:t>yumshoq</a:t>
            </a:r>
            <a:r>
              <a:rPr lang="ru-RU" dirty="0" smtClean="0"/>
              <a:t>  </a:t>
            </a:r>
            <a:r>
              <a:rPr lang="ru-RU" dirty="0" err="1" smtClean="0"/>
              <a:t>quluvchi</a:t>
            </a:r>
            <a:r>
              <a:rPr lang="ru-RU" dirty="0" smtClean="0"/>
              <a:t>  </a:t>
            </a:r>
            <a:r>
              <a:rPr lang="ru-RU" dirty="0" err="1" smtClean="0"/>
              <a:t>balzam</a:t>
            </a:r>
            <a:r>
              <a:rPr lang="ru-RU" dirty="0" smtClean="0"/>
              <a:t>,  1  </a:t>
            </a:r>
            <a:r>
              <a:rPr lang="ru-RU" dirty="0" err="1" smtClean="0"/>
              <a:t>dona</a:t>
            </a:r>
            <a:r>
              <a:rPr lang="ru-RU" dirty="0" smtClean="0"/>
              <a:t>  </a:t>
            </a:r>
            <a:r>
              <a:rPr lang="ru-RU" dirty="0" err="1" smtClean="0"/>
              <a:t>qulqop</a:t>
            </a:r>
            <a:r>
              <a:rPr lang="ru-RU" dirty="0" smtClean="0"/>
              <a:t>  </a:t>
            </a:r>
            <a:r>
              <a:rPr lang="ru-RU" dirty="0" err="1" smtClean="0"/>
              <a:t>buladi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18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1 chi  rang  </a:t>
            </a:r>
            <a:r>
              <a:rPr lang="en-US" dirty="0" err="1" smtClean="0"/>
              <a:t>biruvchi</a:t>
            </a:r>
            <a:r>
              <a:rPr lang="en-US" dirty="0" smtClean="0"/>
              <a:t>  </a:t>
            </a:r>
            <a:r>
              <a:rPr lang="en-US" dirty="0" err="1" smtClean="0"/>
              <a:t>kremni</a:t>
            </a:r>
            <a:r>
              <a:rPr lang="en-US" dirty="0" smtClean="0"/>
              <a:t>   </a:t>
            </a:r>
            <a:r>
              <a:rPr lang="en-US" dirty="0" err="1" smtClean="0"/>
              <a:t>oshamiz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oksidga</a:t>
            </a:r>
            <a:r>
              <a:rPr lang="en-US" dirty="0" smtClean="0"/>
              <a:t>   </a:t>
            </a:r>
            <a:r>
              <a:rPr lang="en-US" dirty="0" err="1" smtClean="0"/>
              <a:t>qushamiz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13" y="852808"/>
            <a:ext cx="6857143" cy="5142857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17392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3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Qulqopni</a:t>
            </a:r>
            <a:r>
              <a:rPr lang="en-US" dirty="0" smtClean="0"/>
              <a:t>  </a:t>
            </a:r>
            <a:r>
              <a:rPr lang="en-US" dirty="0" err="1" smtClean="0"/>
              <a:t>qullarga</a:t>
            </a:r>
            <a:r>
              <a:rPr lang="en-US" dirty="0" smtClean="0"/>
              <a:t>  </a:t>
            </a:r>
            <a:r>
              <a:rPr lang="en-US" dirty="0" err="1" smtClean="0"/>
              <a:t>kuiub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ildizidan</a:t>
            </a:r>
            <a:r>
              <a:rPr lang="en-US" dirty="0" smtClean="0"/>
              <a:t>  </a:t>
            </a:r>
            <a:r>
              <a:rPr lang="en-US" dirty="0" err="1" smtClean="0"/>
              <a:t>boshlab</a:t>
            </a:r>
            <a:r>
              <a:rPr lang="en-US" dirty="0" smtClean="0"/>
              <a:t>  </a:t>
            </a:r>
            <a:r>
              <a:rPr lang="en-US" dirty="0" err="1" smtClean="0"/>
              <a:t>surtiladi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532" y="2172722"/>
            <a:ext cx="7790039" cy="46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Kursatulgan</a:t>
            </a:r>
            <a:r>
              <a:rPr lang="en-US" dirty="0" smtClean="0"/>
              <a:t>  </a:t>
            </a:r>
            <a:r>
              <a:rPr lang="en-US" dirty="0" err="1" smtClean="0"/>
              <a:t>vaqtigacha</a:t>
            </a:r>
            <a:r>
              <a:rPr lang="en-US" dirty="0" smtClean="0"/>
              <a:t>   </a:t>
            </a:r>
            <a:r>
              <a:rPr lang="en-US" dirty="0" err="1" smtClean="0"/>
              <a:t>ushlab</a:t>
            </a:r>
            <a:r>
              <a:rPr lang="en-US" dirty="0" smtClean="0"/>
              <a:t>  </a:t>
            </a:r>
            <a:r>
              <a:rPr lang="en-US" dirty="0" err="1" smtClean="0"/>
              <a:t>turamiz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yuvib</a:t>
            </a:r>
            <a:r>
              <a:rPr lang="en-US" dirty="0" smtClean="0"/>
              <a:t> 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428" y="2248912"/>
            <a:ext cx="6857143" cy="46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Kursatulgan</a:t>
            </a:r>
            <a:r>
              <a:rPr lang="en-US" dirty="0" smtClean="0"/>
              <a:t>  </a:t>
            </a:r>
            <a:r>
              <a:rPr lang="en-US" dirty="0" err="1" smtClean="0"/>
              <a:t>vaqtigacha</a:t>
            </a:r>
            <a:r>
              <a:rPr lang="en-US" dirty="0" smtClean="0"/>
              <a:t>   </a:t>
            </a:r>
            <a:r>
              <a:rPr lang="en-US" dirty="0" err="1" smtClean="0"/>
              <a:t>ushlab</a:t>
            </a:r>
            <a:r>
              <a:rPr lang="en-US" dirty="0" smtClean="0"/>
              <a:t>  </a:t>
            </a:r>
            <a:r>
              <a:rPr lang="en-US" dirty="0" err="1" smtClean="0"/>
              <a:t>turamiz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yuvib</a:t>
            </a:r>
            <a:r>
              <a:rPr lang="en-US" dirty="0" smtClean="0"/>
              <a:t> 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yuvish</a:t>
            </a:r>
            <a:r>
              <a:rPr lang="en-US" dirty="0" smtClean="0"/>
              <a:t>   </a:t>
            </a:r>
            <a:r>
              <a:rPr lang="en-US" dirty="0" err="1" smtClean="0"/>
              <a:t>vaqtida</a:t>
            </a:r>
            <a:r>
              <a:rPr lang="en-US" dirty="0" smtClean="0"/>
              <a:t>  </a:t>
            </a:r>
            <a:r>
              <a:rPr lang="en-US" dirty="0" err="1" smtClean="0"/>
              <a:t>yumshoq</a:t>
            </a:r>
            <a:r>
              <a:rPr lang="en-US" dirty="0" smtClean="0"/>
              <a:t>  </a:t>
            </a:r>
            <a:r>
              <a:rPr lang="en-US" dirty="0" err="1" smtClean="0"/>
              <a:t>qiladigan</a:t>
            </a:r>
            <a:r>
              <a:rPr lang="en-US" dirty="0" smtClean="0"/>
              <a:t>  </a:t>
            </a:r>
            <a:r>
              <a:rPr lang="en-US" dirty="0" err="1" smtClean="0"/>
              <a:t>balzam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foidalanish</a:t>
            </a:r>
            <a:r>
              <a:rPr lang="en-US" dirty="0" smtClean="0"/>
              <a:t>   </a:t>
            </a:r>
            <a:r>
              <a:rPr lang="en-US" dirty="0" err="1" smtClean="0"/>
              <a:t>kerak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428" y="2282246"/>
            <a:ext cx="6857143" cy="44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25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Soch   buyoqlari  har  hil  firma  va  ranglar  bõladi. </vt:lpstr>
      <vt:lpstr>Презентация PowerPoint</vt:lpstr>
      <vt:lpstr>3.  1 chi  rang  biruvchi  kremni   oshamiz  va  oksidga   qushamiz.</vt:lpstr>
      <vt:lpstr>4.  Qulqopni  qullarga  kuiub  sochlarni   ildizidan  boshlab  surtiladi </vt:lpstr>
      <vt:lpstr>5.  Kursatulgan  vaqtigacha   ushlab  turamiz  va  sochlarni   yuvib  olamiz. </vt:lpstr>
      <vt:lpstr>5.  Kursatulgan  vaqtigacha   ushlab  turamiz  va  sochlarni   yuvib  olamiz. </vt:lpstr>
      <vt:lpstr>6. Sochlarni   yuvish   vaqtida  yumshoq  qiladigan  balzam bilan  foidalanish   kerak.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Soch   buyoqlari  har  hil  firma  va  ranglar  bõladi. </dc:title>
  <dc:creator>Ayollar sartaroshi</dc:creator>
  <cp:lastModifiedBy>Ayollar sartaroshi</cp:lastModifiedBy>
  <cp:revision>2</cp:revision>
  <dcterms:created xsi:type="dcterms:W3CDTF">2021-11-22T04:41:46Z</dcterms:created>
  <dcterms:modified xsi:type="dcterms:W3CDTF">2021-11-22T05:03:25Z</dcterms:modified>
</cp:coreProperties>
</file>