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4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93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4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4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47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7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31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3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61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7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B71B-D630-4183-B2EC-5580A27D54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C08E1-5372-43A5-B102-B673E96DC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0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1.Konus  </a:t>
            </a:r>
            <a:r>
              <a:rPr lang="en-US" dirty="0" err="1"/>
              <a:t>bilan</a:t>
            </a:r>
            <a:r>
              <a:rPr lang="en-US" dirty="0"/>
              <a:t>   </a:t>
            </a:r>
            <a:r>
              <a:rPr lang="en-US" dirty="0" err="1"/>
              <a:t>ishlashda</a:t>
            </a:r>
            <a:r>
              <a:rPr lang="en-US" dirty="0"/>
              <a:t>  </a:t>
            </a:r>
            <a:r>
              <a:rPr lang="en-US" dirty="0" err="1"/>
              <a:t>konus</a:t>
            </a:r>
            <a:r>
              <a:rPr lang="en-US" dirty="0"/>
              <a:t>, </a:t>
            </a:r>
            <a:r>
              <a:rPr lang="en-US" dirty="0" err="1"/>
              <a:t>taroq</a:t>
            </a:r>
            <a:r>
              <a:rPr lang="en-US" dirty="0"/>
              <a:t>, </a:t>
            </a:r>
            <a:r>
              <a:rPr lang="en-US" dirty="0" err="1"/>
              <a:t>soch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lak</a:t>
            </a:r>
            <a:r>
              <a:rPr lang="en-US" dirty="0"/>
              <a:t> 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qisqichlar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825626"/>
            <a:ext cx="2608384" cy="4351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986" y="1863655"/>
            <a:ext cx="2420814" cy="4313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1" y="1863656"/>
            <a:ext cx="2576146" cy="43133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1863654"/>
            <a:ext cx="2534686" cy="43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0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Sochlar</a:t>
            </a:r>
            <a:r>
              <a:rPr lang="en-US" dirty="0"/>
              <a:t>  </a:t>
            </a:r>
            <a:r>
              <a:rPr lang="en-US" dirty="0" err="1"/>
              <a:t>albatta</a:t>
            </a:r>
            <a:r>
              <a:rPr lang="en-US" dirty="0"/>
              <a:t>   </a:t>
            </a:r>
            <a:r>
              <a:rPr lang="en-US" dirty="0" err="1"/>
              <a:t>tozza</a:t>
            </a:r>
            <a:r>
              <a:rPr lang="en-US" dirty="0"/>
              <a:t>   </a:t>
            </a:r>
            <a:r>
              <a:rPr lang="en-US" dirty="0" err="1"/>
              <a:t>holida</a:t>
            </a:r>
            <a:r>
              <a:rPr lang="en-US" dirty="0"/>
              <a:t>   </a:t>
            </a:r>
            <a:r>
              <a:rPr lang="en-US" dirty="0" err="1"/>
              <a:t>konusda</a:t>
            </a:r>
            <a:r>
              <a:rPr lang="en-US" dirty="0"/>
              <a:t>  </a:t>
            </a:r>
            <a:r>
              <a:rPr lang="en-US" dirty="0" err="1"/>
              <a:t>jingalak</a:t>
            </a:r>
            <a:r>
              <a:rPr lang="en-US" dirty="0"/>
              <a:t>   </a:t>
            </a:r>
            <a:r>
              <a:rPr lang="en-US" dirty="0" err="1"/>
              <a:t>qilish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46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1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 </a:t>
            </a:r>
            <a:r>
              <a:rPr lang="en-US" dirty="0" err="1"/>
              <a:t>Sochlarni</a:t>
            </a:r>
            <a:r>
              <a:rPr lang="en-US" dirty="0"/>
              <a:t>   </a:t>
            </a:r>
            <a:r>
              <a:rPr lang="en-US" dirty="0" err="1"/>
              <a:t>bolaklarga</a:t>
            </a:r>
            <a:r>
              <a:rPr lang="en-US" dirty="0"/>
              <a:t>  </a:t>
            </a:r>
            <a:r>
              <a:rPr lang="en-US" dirty="0" err="1"/>
              <a:t>bolish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.</a:t>
            </a: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3258799" y="2198076"/>
            <a:ext cx="263769" cy="36709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9" y="987425"/>
            <a:ext cx="5965458" cy="488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5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4.  </a:t>
            </a:r>
            <a:r>
              <a:rPr lang="en-US" dirty="0" err="1"/>
              <a:t>Konusni</a:t>
            </a:r>
            <a:r>
              <a:rPr lang="en-US" dirty="0"/>
              <a:t>  </a:t>
            </a:r>
            <a:r>
              <a:rPr lang="en-US" dirty="0" err="1"/>
              <a:t>sochning</a:t>
            </a:r>
            <a:r>
              <a:rPr lang="en-US" dirty="0"/>
              <a:t>  </a:t>
            </a:r>
            <a:r>
              <a:rPr lang="en-US" dirty="0" err="1"/>
              <a:t>orqa</a:t>
            </a:r>
            <a:r>
              <a:rPr lang="en-US" dirty="0"/>
              <a:t>  </a:t>
            </a:r>
            <a:r>
              <a:rPr lang="en-US" dirty="0" err="1"/>
              <a:t>tarafiddan</a:t>
            </a:r>
            <a:r>
              <a:rPr lang="en-US" dirty="0"/>
              <a:t>  </a:t>
            </a:r>
            <a:r>
              <a:rPr lang="en-US" dirty="0" err="1"/>
              <a:t>boshlaymiz</a:t>
            </a:r>
            <a:r>
              <a:rPr lang="en-US" dirty="0"/>
              <a:t> 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172200" cy="50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8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5.  </a:t>
            </a:r>
            <a:r>
              <a:rPr lang="en-US" dirty="0" err="1"/>
              <a:t>Jingalak</a:t>
            </a:r>
            <a:r>
              <a:rPr lang="en-US" dirty="0"/>
              <a:t>   </a:t>
            </a:r>
            <a:r>
              <a:rPr lang="en-US" dirty="0" err="1"/>
              <a:t>qilingan</a:t>
            </a:r>
            <a:r>
              <a:rPr lang="en-US" dirty="0"/>
              <a:t>  </a:t>
            </a:r>
            <a:r>
              <a:rPr lang="en-US" dirty="0" err="1"/>
              <a:t>soch</a:t>
            </a:r>
            <a:r>
              <a:rPr lang="en-US" dirty="0"/>
              <a:t>  </a:t>
            </a:r>
            <a:r>
              <a:rPr lang="en-US" dirty="0" err="1"/>
              <a:t>bolaklarini</a:t>
            </a:r>
            <a:r>
              <a:rPr lang="en-US" dirty="0"/>
              <a:t>   </a:t>
            </a:r>
            <a:r>
              <a:rPr lang="en-US" dirty="0" err="1"/>
              <a:t>lak</a:t>
            </a:r>
            <a:r>
              <a:rPr lang="en-US" dirty="0"/>
              <a:t> 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qotiramiz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79487"/>
            <a:ext cx="6172200" cy="498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1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8443" y="369277"/>
            <a:ext cx="3932237" cy="3811588"/>
          </a:xfrm>
        </p:spPr>
        <p:txBody>
          <a:bodyPr/>
          <a:lstStyle/>
          <a:p>
            <a:r>
              <a:rPr lang="en-US" dirty="0"/>
              <a:t>6 .  </a:t>
            </a:r>
            <a:r>
              <a:rPr lang="en-US" dirty="0" err="1"/>
              <a:t>Konus</a:t>
            </a:r>
            <a:r>
              <a:rPr lang="en-US" dirty="0"/>
              <a:t> 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har</a:t>
            </a:r>
            <a:r>
              <a:rPr lang="en-US" dirty="0"/>
              <a:t>  </a:t>
            </a:r>
            <a:r>
              <a:rPr lang="en-US" dirty="0" err="1"/>
              <a:t>hil</a:t>
            </a:r>
            <a:r>
              <a:rPr lang="en-US" dirty="0"/>
              <a:t>  </a:t>
            </a:r>
            <a:r>
              <a:rPr lang="en-US" dirty="0" err="1"/>
              <a:t>usuallarda</a:t>
            </a:r>
            <a:r>
              <a:rPr lang="en-US" dirty="0"/>
              <a:t>  </a:t>
            </a:r>
            <a:r>
              <a:rPr lang="en-US" dirty="0" err="1"/>
              <a:t>jingalak</a:t>
            </a:r>
            <a:r>
              <a:rPr lang="en-US" dirty="0"/>
              <a:t>   </a:t>
            </a:r>
            <a:r>
              <a:rPr lang="en-US" dirty="0" err="1"/>
              <a:t>qilish</a:t>
            </a:r>
            <a:r>
              <a:rPr lang="en-US" dirty="0"/>
              <a:t>   </a:t>
            </a:r>
            <a:r>
              <a:rPr lang="en-US" dirty="0" err="1"/>
              <a:t>mumkin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4"/>
            <a:ext cx="6154889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9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7. </a:t>
            </a:r>
            <a:r>
              <a:rPr lang="sv-SE"/>
              <a:t>Jingalak  qilingan   soch   turmaklari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4455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010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67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1.Konus  bilan   ishlashda  konus, taroq, soch  uchun  lak   va  qisqichlar  kerak. </vt:lpstr>
      <vt:lpstr>Презентация PowerPoint</vt:lpstr>
      <vt:lpstr>3.   Sochlarni   bolaklarga  bolish kerak .</vt:lpstr>
      <vt:lpstr>Презентация PowerPoint</vt:lpstr>
      <vt:lpstr>Презентация PowerPoint</vt:lpstr>
      <vt:lpstr>Презентация PowerPoint</vt:lpstr>
      <vt:lpstr>7. Jingalak  qilingan   soch   turmaklari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Ayollar sartaroshi</dc:creator>
  <cp:lastModifiedBy>Ayollar sartaroshi</cp:lastModifiedBy>
  <cp:revision>4</cp:revision>
  <dcterms:created xsi:type="dcterms:W3CDTF">2021-10-19T06:41:48Z</dcterms:created>
  <dcterms:modified xsi:type="dcterms:W3CDTF">2021-10-19T07:03:35Z</dcterms:modified>
</cp:coreProperties>
</file>