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5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1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9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5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E4C7-1F75-4A83-9343-C08E772AF24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64D1-E5A1-4452-A64C-59BF0C90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Bosh  </a:t>
            </a:r>
            <a:r>
              <a:rPr lang="en-US" dirty="0" err="1" smtClean="0"/>
              <a:t>yuvilganda</a:t>
            </a:r>
            <a:r>
              <a:rPr lang="en-US" dirty="0" smtClean="0"/>
              <a:t>  </a:t>
            </a:r>
            <a:r>
              <a:rPr lang="en-US" dirty="0" err="1" smtClean="0"/>
              <a:t>suv</a:t>
            </a:r>
            <a:r>
              <a:rPr lang="en-US" dirty="0" smtClean="0"/>
              <a:t>  </a:t>
            </a:r>
            <a:r>
              <a:rPr lang="en-US" dirty="0" err="1" smtClean="0"/>
              <a:t>harorati</a:t>
            </a:r>
            <a:r>
              <a:rPr lang="en-US" dirty="0" smtClean="0"/>
              <a:t>  37-40  %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oshmasligi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58" y="987425"/>
            <a:ext cx="6082260" cy="48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Yoglik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</a:t>
            </a:r>
            <a:r>
              <a:rPr lang="en-US" dirty="0" err="1" smtClean="0"/>
              <a:t>shampun</a:t>
            </a:r>
            <a:r>
              <a:rPr lang="en-US" dirty="0" smtClean="0"/>
              <a:t> </a:t>
            </a:r>
            <a:r>
              <a:rPr lang="en-US" dirty="0" err="1" smtClean="0"/>
              <a:t>tanlangan</a:t>
            </a:r>
            <a:r>
              <a:rPr lang="en-US" dirty="0" smtClean="0"/>
              <a:t>  </a:t>
            </a:r>
            <a:r>
              <a:rPr lang="en-US" dirty="0" err="1" smtClean="0"/>
              <a:t>holda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yuvish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 </a:t>
            </a:r>
            <a:r>
              <a:rPr lang="en-US" dirty="0" err="1" smtClean="0"/>
              <a:t>Balzamdan</a:t>
            </a:r>
            <a:r>
              <a:rPr lang="en-US" dirty="0" smtClean="0"/>
              <a:t>  </a:t>
            </a:r>
            <a:r>
              <a:rPr lang="en-US" dirty="0" err="1" smtClean="0"/>
              <a:t>foydalanish</a:t>
            </a:r>
            <a:r>
              <a:rPr lang="en-US" dirty="0" smtClean="0"/>
              <a:t>  </a:t>
            </a:r>
            <a:r>
              <a:rPr lang="en-US" dirty="0" err="1" smtClean="0"/>
              <a:t>mumkin</a:t>
            </a:r>
            <a:r>
              <a:rPr lang="en-US" dirty="0" smtClean="0"/>
              <a:t>  </a:t>
            </a:r>
            <a:r>
              <a:rPr lang="en-US" dirty="0" err="1" smtClean="0"/>
              <a:t>emas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Quruq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maxsus</a:t>
            </a:r>
            <a:r>
              <a:rPr lang="en-US" dirty="0" smtClean="0"/>
              <a:t>  </a:t>
            </a:r>
            <a:r>
              <a:rPr lang="en-US" dirty="0" err="1" smtClean="0"/>
              <a:t>shampun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balzam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yuvish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5"/>
            <a:ext cx="6035796" cy="49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Yoglik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</a:t>
            </a:r>
            <a:r>
              <a:rPr lang="en-US" dirty="0" err="1" smtClean="0"/>
              <a:t>qul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kup</a:t>
            </a:r>
            <a:r>
              <a:rPr lang="en-US" dirty="0" smtClean="0"/>
              <a:t>  </a:t>
            </a:r>
            <a:r>
              <a:rPr lang="en-US" dirty="0" err="1" smtClean="0"/>
              <a:t>tegenmaslik</a:t>
            </a:r>
            <a:r>
              <a:rPr lang="en-US" dirty="0" smtClean="0"/>
              <a:t>  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taroqlarni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yuvish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25624"/>
            <a:ext cx="518160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 </a:t>
            </a:r>
            <a:r>
              <a:rPr lang="en-US" dirty="0" err="1" smtClean="0"/>
              <a:t>Quruq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tarashdan</a:t>
            </a:r>
            <a:r>
              <a:rPr lang="en-US" dirty="0" smtClean="0"/>
              <a:t>  </a:t>
            </a:r>
            <a:r>
              <a:rPr lang="en-US" dirty="0" err="1" smtClean="0"/>
              <a:t>oldin</a:t>
            </a:r>
            <a:r>
              <a:rPr lang="en-US" dirty="0" smtClean="0"/>
              <a:t>  </a:t>
            </a:r>
            <a:r>
              <a:rPr lang="en-US" dirty="0" err="1" smtClean="0"/>
              <a:t>maxsus</a:t>
            </a:r>
            <a:r>
              <a:rPr lang="en-US" dirty="0" smtClean="0"/>
              <a:t>  </a:t>
            </a:r>
            <a:r>
              <a:rPr lang="en-US" dirty="0" err="1" smtClean="0"/>
              <a:t>yoglar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2803"/>
            <a:ext cx="5172380" cy="4364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4449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buyoklarini</a:t>
            </a:r>
            <a:r>
              <a:rPr lang="en-US" dirty="0" smtClean="0"/>
              <a:t>  </a:t>
            </a:r>
            <a:r>
              <a:rPr lang="en-US" dirty="0" err="1" smtClean="0"/>
              <a:t>tanlashda</a:t>
            </a:r>
            <a:r>
              <a:rPr lang="en-US" dirty="0" smtClean="0"/>
              <a:t>  ham  </a:t>
            </a:r>
            <a:r>
              <a:rPr lang="en-US" dirty="0" err="1" smtClean="0"/>
              <a:t>kuproq</a:t>
            </a:r>
            <a:r>
              <a:rPr lang="en-US" dirty="0" smtClean="0"/>
              <a:t>  </a:t>
            </a:r>
            <a:r>
              <a:rPr lang="en-US" dirty="0" err="1" smtClean="0"/>
              <a:t>etibor</a:t>
            </a:r>
            <a:r>
              <a:rPr lang="en-US" dirty="0" smtClean="0"/>
              <a:t>  </a:t>
            </a:r>
            <a:r>
              <a:rPr lang="en-US" dirty="0" err="1" smtClean="0"/>
              <a:t>beriladi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896083"/>
            <a:ext cx="6207369" cy="49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1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3291" y="987425"/>
            <a:ext cx="6172200" cy="487362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tabbiy</a:t>
            </a:r>
            <a:r>
              <a:rPr lang="en-US" dirty="0" smtClean="0"/>
              <a:t> </a:t>
            </a:r>
            <a:r>
              <a:rPr lang="en-US" dirty="0" err="1" smtClean="0"/>
              <a:t>holatida</a:t>
            </a:r>
            <a:r>
              <a:rPr lang="en-US" dirty="0" smtClean="0"/>
              <a:t> </a:t>
            </a:r>
            <a:r>
              <a:rPr lang="en-US" dirty="0" err="1" smtClean="0"/>
              <a:t>qurishi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 flipV="1">
            <a:off x="-844062" y="6268914"/>
            <a:ext cx="5099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Soch</a:t>
            </a:r>
            <a:r>
              <a:rPr lang="ru-RU" dirty="0" smtClean="0"/>
              <a:t>  </a:t>
            </a:r>
            <a:r>
              <a:rPr lang="ru-RU" dirty="0" err="1" smtClean="0"/>
              <a:t>buyoklarini</a:t>
            </a:r>
            <a:r>
              <a:rPr lang="ru-RU" dirty="0" smtClean="0"/>
              <a:t>  </a:t>
            </a:r>
            <a:r>
              <a:rPr lang="ru-RU" dirty="0" err="1" smtClean="0"/>
              <a:t>tanlashda</a:t>
            </a:r>
            <a:r>
              <a:rPr lang="ru-RU" dirty="0" smtClean="0"/>
              <a:t>  </a:t>
            </a:r>
            <a:r>
              <a:rPr lang="ru-RU" dirty="0" err="1" smtClean="0"/>
              <a:t>ham</a:t>
            </a:r>
            <a:r>
              <a:rPr lang="ru-RU" dirty="0" smtClean="0"/>
              <a:t>  </a:t>
            </a:r>
            <a:r>
              <a:rPr lang="ru-RU" dirty="0" err="1" smtClean="0"/>
              <a:t>kuproq</a:t>
            </a:r>
            <a:r>
              <a:rPr lang="ru-RU" dirty="0" smtClean="0"/>
              <a:t>  </a:t>
            </a:r>
            <a:r>
              <a:rPr lang="ru-RU" dirty="0" err="1" smtClean="0"/>
              <a:t>etibor</a:t>
            </a:r>
            <a:r>
              <a:rPr lang="ru-RU" dirty="0" smtClean="0"/>
              <a:t>  </a:t>
            </a:r>
            <a:r>
              <a:rPr lang="ru-RU" dirty="0" err="1" smtClean="0"/>
              <a:t>beriladi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91" y="987425"/>
            <a:ext cx="6172200" cy="49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09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85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Yoglik  sochlarni qul  bilan   kup  tegenmaslik   va taroqlarni  tiz  tiz  yuvish  kerak. </vt:lpstr>
      <vt:lpstr>.  Quruq  sochlarni   tarashdan  oldin  maxsus  yoglar  bilan surtib  olamiz.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2</cp:revision>
  <dcterms:created xsi:type="dcterms:W3CDTF">2021-10-20T05:06:43Z</dcterms:created>
  <dcterms:modified xsi:type="dcterms:W3CDTF">2021-10-20T05:23:47Z</dcterms:modified>
</cp:coreProperties>
</file>