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5" r:id="rId7"/>
    <p:sldId id="27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A839"/>
    <a:srgbClr val="F6F5F8"/>
    <a:srgbClr val="F39302"/>
    <a:srgbClr val="BD582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7F91E65-E613-4477-AB7B-C44A81DBB199}"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CF5D62-E10E-409B-AFEB-C919AB8E85C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2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F91E65-E613-4477-AB7B-C44A81DBB199}"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320998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F91E65-E613-4477-AB7B-C44A81DBB199}"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276113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7F91E65-E613-4477-AB7B-C44A81DBB199}"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229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7F91E65-E613-4477-AB7B-C44A81DBB199}" type="datetimeFigureOut">
              <a:rPr lang="ru-RU" smtClean="0"/>
              <a:t>15.12.2021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0CF5D62-E10E-409B-AFEB-C919AB8E85C9}"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65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7F91E65-E613-4477-AB7B-C44A81DBB199}"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43070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7F91E65-E613-4477-AB7B-C44A81DBB199}" type="datetimeFigureOut">
              <a:rPr lang="ru-RU" smtClean="0"/>
              <a:t>15.12.2021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56614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7F91E65-E613-4477-AB7B-C44A81DBB199}" type="datetimeFigureOut">
              <a:rPr lang="ru-RU" smtClean="0"/>
              <a:t>15.12.2021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93157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F91E65-E613-4477-AB7B-C44A81DBB199}" type="datetimeFigureOut">
              <a:rPr lang="ru-RU" smtClean="0"/>
              <a:t>15.12.2021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19268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F91E65-E613-4477-AB7B-C44A81DBB199}" type="datetimeFigureOut">
              <a:rPr lang="ru-RU" smtClean="0"/>
              <a:t>15.12.2021</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CF5D62-E10E-409B-AFEB-C919AB8E85C9}" type="slidenum">
              <a:rPr lang="ru-RU" smtClean="0"/>
              <a:t>‹#›</a:t>
            </a:fld>
            <a:endParaRPr lang="ru-RU"/>
          </a:p>
        </p:txBody>
      </p:sp>
    </p:spTree>
    <p:extLst>
      <p:ext uri="{BB962C8B-B14F-4D97-AF65-F5344CB8AC3E}">
        <p14:creationId xmlns:p14="http://schemas.microsoft.com/office/powerpoint/2010/main" val="201332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7F91E65-E613-4477-AB7B-C44A81DBB199}" type="datetimeFigureOut">
              <a:rPr lang="ru-RU" smtClean="0"/>
              <a:t>15.12.2021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0CF5D62-E10E-409B-AFEB-C919AB8E85C9}" type="slidenum">
              <a:rPr lang="ru-RU" smtClean="0"/>
              <a:t>‹#›</a:t>
            </a:fld>
            <a:endParaRPr lang="ru-RU"/>
          </a:p>
        </p:txBody>
      </p:sp>
    </p:spTree>
    <p:extLst>
      <p:ext uri="{BB962C8B-B14F-4D97-AF65-F5344CB8AC3E}">
        <p14:creationId xmlns:p14="http://schemas.microsoft.com/office/powerpoint/2010/main" val="298044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F91E65-E613-4477-AB7B-C44A81DBB199}" type="datetimeFigureOut">
              <a:rPr lang="ru-RU" smtClean="0"/>
              <a:t>15.12.2021</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CF5D62-E10E-409B-AFEB-C919AB8E85C9}"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2275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3695700"/>
            <a:ext cx="10058400" cy="1524762"/>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90000"/>
              </a:lnSpc>
            </a:pPr>
            <a:r>
              <a:rPr lang="uz-Cyrl-UZ" sz="4800" b="1" dirty="0">
                <a:solidFill>
                  <a:srgbClr val="FF0000"/>
                </a:solidFill>
                <a:latin typeface="Times New Roman" pitchFamily="18" charset="0"/>
                <a:cs typeface="Times New Roman" pitchFamily="18" charset="0"/>
              </a:rPr>
              <a:t>Suyuq milliy taomlar tayyorlash texnologiyasi</a:t>
            </a:r>
            <a:endParaRPr lang="ru-RU" sz="4500" dirty="0">
              <a:solidFill>
                <a:srgbClr val="FF0000"/>
              </a:solidFill>
              <a:latin typeface="Times New Roman" pitchFamily="18" charset="0"/>
              <a:cs typeface="Times New Roman" pitchFamily="18" charset="0"/>
            </a:endParaRPr>
          </a:p>
        </p:txBody>
      </p:sp>
      <p:sp>
        <p:nvSpPr>
          <p:cNvPr id="4" name="TextBox 3"/>
          <p:cNvSpPr txBox="1"/>
          <p:nvPr/>
        </p:nvSpPr>
        <p:spPr>
          <a:xfrm>
            <a:off x="2243937" y="528119"/>
            <a:ext cx="811914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altLang="ru-RU" sz="2400" b="1" dirty="0">
                <a:solidFill>
                  <a:srgbClr val="0070C0"/>
                </a:solidFill>
              </a:rPr>
              <a:t>SAMARQAND SHAHAR “ISHGA MARHAMAT ” MONOMARKAZI</a:t>
            </a:r>
            <a:endParaRPr lang="ru-RU" sz="2400" dirty="0">
              <a:solidFill>
                <a:srgbClr val="BD582C"/>
              </a:solidFill>
            </a:endParaRPr>
          </a:p>
        </p:txBody>
      </p:sp>
      <p:sp>
        <p:nvSpPr>
          <p:cNvPr id="6" name="Текст 5"/>
          <p:cNvSpPr>
            <a:spLocks noGrp="1"/>
          </p:cNvSpPr>
          <p:nvPr>
            <p:ph type="body" idx="1"/>
          </p:nvPr>
        </p:nvSpPr>
        <p:spPr>
          <a:xfrm>
            <a:off x="723900" y="5829300"/>
            <a:ext cx="10241280" cy="419100"/>
          </a:xfrm>
        </p:spPr>
        <p:txBody>
          <a:bodyPr>
            <a:normAutofit/>
          </a:bodyPr>
          <a:lstStyle/>
          <a:p>
            <a:pPr>
              <a:lnSpc>
                <a:spcPct val="80000"/>
              </a:lnSpc>
            </a:pPr>
            <a:r>
              <a:rPr lang="uz-Cyrl-UZ" altLang="ru-RU" b="1" dirty="0">
                <a:solidFill>
                  <a:schemeClr val="tx1"/>
                </a:solidFill>
              </a:rPr>
              <a:t>Т</a:t>
            </a:r>
            <a:r>
              <a:rPr lang="en-US" altLang="ru-RU" b="1" dirty="0" err="1">
                <a:solidFill>
                  <a:schemeClr val="tx1"/>
                </a:solidFill>
              </a:rPr>
              <a:t>ayyorladi</a:t>
            </a:r>
            <a:r>
              <a:rPr lang="uz-Cyrl-UZ" altLang="ru-RU" b="1" dirty="0">
                <a:solidFill>
                  <a:schemeClr val="tx1"/>
                </a:solidFill>
              </a:rPr>
              <a:t>:</a:t>
            </a:r>
            <a:r>
              <a:rPr lang="en-US" altLang="ru-RU" b="1" dirty="0">
                <a:solidFill>
                  <a:schemeClr val="tx1"/>
                </a:solidFill>
              </a:rPr>
              <a:t> </a:t>
            </a:r>
            <a:r>
              <a:rPr lang="en-US" altLang="ru-RU" b="1" dirty="0" err="1">
                <a:solidFill>
                  <a:schemeClr val="tx1"/>
                </a:solidFill>
              </a:rPr>
              <a:t>N.Muradova</a:t>
            </a:r>
            <a:r>
              <a:rPr lang="en-US" altLang="ru-RU" b="1" dirty="0">
                <a:solidFill>
                  <a:schemeClr val="tx1"/>
                </a:solidFill>
              </a:rPr>
              <a:t> </a:t>
            </a:r>
            <a:endParaRPr lang="ru-RU" altLang="ru-RU" b="1" dirty="0">
              <a:solidFill>
                <a:schemeClr val="tx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390650"/>
            <a:ext cx="27622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80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214676"/>
            <a:ext cx="3048000" cy="1969008"/>
          </a:xfrm>
          <a:prstGeom prst="rect">
            <a:avLst/>
          </a:prstGeom>
        </p:spPr>
      </p:pic>
      <p:sp>
        <p:nvSpPr>
          <p:cNvPr id="4" name="Прямоугольник 3"/>
          <p:cNvSpPr/>
          <p:nvPr/>
        </p:nvSpPr>
        <p:spPr>
          <a:xfrm>
            <a:off x="776578" y="596698"/>
            <a:ext cx="9129422" cy="6370975"/>
          </a:xfrm>
          <a:prstGeom prst="rect">
            <a:avLst/>
          </a:prstGeom>
        </p:spPr>
        <p:txBody>
          <a:bodyPr wrap="square">
            <a:spAutoFit/>
          </a:bodyPr>
          <a:lstStyle/>
          <a:p>
            <a:endParaRPr lang="uz-Cyrl-UZ" sz="2800" b="1" dirty="0" smtClean="0">
              <a:latin typeface="Times New Roman" pitchFamily="18" charset="0"/>
              <a:cs typeface="Times New Roman" pitchFamily="18" charset="0"/>
            </a:endParaRPr>
          </a:p>
          <a:p>
            <a:pPr algn="ctr"/>
            <a:r>
              <a:rPr lang="uz-Cyrl-UZ" sz="2800" b="1" dirty="0" smtClean="0">
                <a:latin typeface="Times New Roman" pitchFamily="18" charset="0"/>
                <a:cs typeface="Times New Roman" pitchFamily="18" charset="0"/>
              </a:rPr>
              <a:t>Suyuq </a:t>
            </a:r>
            <a:r>
              <a:rPr lang="uz-Cyrl-UZ" sz="2800" b="1" dirty="0">
                <a:latin typeface="Times New Roman" pitchFamily="18" charset="0"/>
                <a:cs typeface="Times New Roman" pitchFamily="18" charset="0"/>
              </a:rPr>
              <a:t>milliy taomlar tayyorlash texnologiyasi</a:t>
            </a:r>
            <a:endParaRPr lang="ru-RU" sz="2800" dirty="0">
              <a:latin typeface="Times New Roman" pitchFamily="18" charset="0"/>
              <a:cs typeface="Times New Roman" pitchFamily="18" charset="0"/>
            </a:endParaRPr>
          </a:p>
          <a:p>
            <a:r>
              <a:rPr lang="uz-Cyrl-UZ" sz="2800" dirty="0">
                <a:latin typeface="Times New Roman" pitchFamily="18" charset="0"/>
                <a:cs typeface="Times New Roman" pitchFamily="18" charset="0"/>
              </a:rPr>
              <a:t>Suyu</a:t>
            </a:r>
            <a:r>
              <a:rPr lang="en-US" sz="2800" dirty="0">
                <a:latin typeface="Times New Roman" pitchFamily="18" charset="0"/>
                <a:cs typeface="Times New Roman" pitchFamily="18" charset="0"/>
              </a:rPr>
              <a:t>q </a:t>
            </a:r>
            <a:r>
              <a:rPr lang="uz-Cyrl-UZ" sz="2800" dirty="0">
                <a:latin typeface="Times New Roman" pitchFamily="18" charset="0"/>
                <a:cs typeface="Times New Roman" pitchFamily="18" charset="0"/>
              </a:rPr>
              <a:t>oshga ko‘prok go‘sht maxsulotlari ishlatilib pishiriladi. Taom retsepiga go‘sht bilan birga yoglar, sabzavotlar, yormalar, un dukkakli, sutli maxsulotlar, ko‘kat, dorivor va boshkalar kiradi.Milliy taomlardan biri bo‘lgan sho‘rvani tayrlashda go‘sht maxsulotlarini tayyorlash aloxida axamiyatga ega. Bunda ikki xil usul ko‘llaniladi – go‘sht maxsulotlarini sabzavotlar bilan kovurib olish yoki kaynatib pishirish.Birinchi usulda go‘sht 20-40 g mikdorda bo‘lak-bo‘lak kilib kesiladi, piyoz va boshka sabzavotlar bilan birga kovuriladi. </a:t>
            </a:r>
            <a:endParaRPr lang="uz-Cyrl-UZ" altLang="ru-RU" sz="2800" dirty="0">
              <a:latin typeface="Times New Roman" pitchFamily="18" charset="0"/>
              <a:cs typeface="Times New Roman" pitchFamily="18" charset="0"/>
            </a:endParaRPr>
          </a:p>
          <a:p>
            <a:pPr marL="342900" indent="-342900">
              <a:buClr>
                <a:schemeClr val="accent2"/>
              </a:buClr>
              <a:buFont typeface="Wingdings" panose="05000000000000000000" pitchFamily="2" charset="2"/>
              <a:buChar char="q"/>
            </a:pPr>
            <a:endParaRPr lang="uz-Cyrl-UZ" altLang="ru-RU" sz="2400" dirty="0"/>
          </a:p>
          <a:p>
            <a:pPr marL="342900" indent="-342900">
              <a:buClr>
                <a:schemeClr val="accent2"/>
              </a:buClr>
              <a:buFont typeface="Wingdings" panose="05000000000000000000" pitchFamily="2" charset="2"/>
              <a:buChar char="q"/>
            </a:pPr>
            <a:endParaRPr lang="uz-Cyrl-UZ" altLang="ru-RU" sz="2400" dirty="0"/>
          </a:p>
          <a:p>
            <a:pPr marL="342900" indent="-342900">
              <a:buClr>
                <a:schemeClr val="accent2"/>
              </a:buClr>
              <a:buFont typeface="Wingdings" panose="05000000000000000000" pitchFamily="2" charset="2"/>
              <a:buChar char="q"/>
            </a:pPr>
            <a:endParaRPr lang="ru-RU" altLang="ru-RU" sz="2400" dirty="0"/>
          </a:p>
        </p:txBody>
      </p:sp>
    </p:spTree>
    <p:extLst>
      <p:ext uri="{BB962C8B-B14F-4D97-AF65-F5344CB8AC3E}">
        <p14:creationId xmlns:p14="http://schemas.microsoft.com/office/powerpoint/2010/main" val="328602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97280" y="758952"/>
            <a:ext cx="10058400" cy="5527548"/>
          </a:xfrm>
        </p:spPr>
        <p:txBody>
          <a:bodyPr>
            <a:noAutofit/>
          </a:bodyPr>
          <a:lstStyle/>
          <a:p>
            <a:pPr algn="just"/>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t>
            </a:r>
            <a:r>
              <a:rPr lang="en-US" sz="3200" dirty="0" smtClean="0"/>
              <a:t>Bu </a:t>
            </a:r>
            <a:r>
              <a:rPr lang="en-US" sz="3200" dirty="0" err="1"/>
              <a:t>maxsulotlardan</a:t>
            </a:r>
            <a:r>
              <a:rPr lang="en-US" sz="3200" dirty="0"/>
              <a:t> </a:t>
            </a:r>
            <a:r>
              <a:rPr lang="en-US" sz="3200" dirty="0" err="1"/>
              <a:t>tayyorlangan</a:t>
            </a:r>
            <a:r>
              <a:rPr lang="en-US" sz="3200" dirty="0"/>
              <a:t> </a:t>
            </a:r>
            <a:r>
              <a:rPr lang="en-US" sz="3200" dirty="0" err="1"/>
              <a:t>sho‘rva</a:t>
            </a:r>
            <a:r>
              <a:rPr lang="en-US" sz="3200" dirty="0"/>
              <a:t> </a:t>
            </a:r>
            <a:r>
              <a:rPr lang="en-US" sz="3200" dirty="0" err="1"/>
              <a:t>jigarrang</a:t>
            </a:r>
            <a:r>
              <a:rPr lang="en-US" sz="3200" dirty="0"/>
              <a:t>, </a:t>
            </a:r>
            <a:r>
              <a:rPr lang="en-US" sz="3200" dirty="0" err="1"/>
              <a:t>mazasi</a:t>
            </a:r>
            <a:r>
              <a:rPr lang="en-US" sz="3200" dirty="0"/>
              <a:t> </a:t>
            </a:r>
            <a:r>
              <a:rPr lang="en-US" sz="3200" dirty="0" err="1"/>
              <a:t>yaxshi</a:t>
            </a:r>
            <a:r>
              <a:rPr lang="en-US" sz="3200" dirty="0"/>
              <a:t> </a:t>
            </a:r>
            <a:r>
              <a:rPr lang="en-US" sz="3200" dirty="0" err="1"/>
              <a:t>bo‘ladi</a:t>
            </a:r>
            <a:r>
              <a:rPr lang="en-US" sz="3200" dirty="0"/>
              <a:t>. </a:t>
            </a:r>
            <a:r>
              <a:rPr lang="en-US" sz="3200" dirty="0" err="1"/>
              <a:t>SHo‘rva</a:t>
            </a:r>
            <a:r>
              <a:rPr lang="en-US" sz="3200" dirty="0"/>
              <a:t> </a:t>
            </a:r>
            <a:r>
              <a:rPr lang="en-US" sz="3200" dirty="0" err="1"/>
              <a:t>tayyorlash</a:t>
            </a:r>
            <a:r>
              <a:rPr lang="en-US" sz="3200" dirty="0"/>
              <a:t> </a:t>
            </a:r>
            <a:r>
              <a:rPr lang="en-US" sz="3200" dirty="0" err="1" smtClean="0"/>
              <a:t>vaqti</a:t>
            </a:r>
            <a:r>
              <a:rPr lang="en-US" sz="3200" dirty="0" smtClean="0"/>
              <a:t> </a:t>
            </a:r>
            <a:r>
              <a:rPr lang="en-US" sz="3200" dirty="0" err="1" smtClean="0"/>
              <a:t>qisqaradi.Yirik</a:t>
            </a:r>
            <a:r>
              <a:rPr lang="en-US" sz="3200" dirty="0" smtClean="0"/>
              <a:t> </a:t>
            </a:r>
            <a:r>
              <a:rPr lang="en-US" sz="3200" dirty="0" err="1"/>
              <a:t>yoki</a:t>
            </a:r>
            <a:r>
              <a:rPr lang="en-US" sz="3200" dirty="0"/>
              <a:t> </a:t>
            </a:r>
            <a:r>
              <a:rPr lang="en-US" sz="3200" dirty="0" err="1"/>
              <a:t>mayda</a:t>
            </a:r>
            <a:r>
              <a:rPr lang="en-US" sz="3200" dirty="0"/>
              <a:t> </a:t>
            </a:r>
            <a:r>
              <a:rPr lang="en-US" sz="3200" dirty="0" err="1"/>
              <a:t>suyakli</a:t>
            </a:r>
            <a:r>
              <a:rPr lang="en-US" sz="3200" dirty="0"/>
              <a:t> </a:t>
            </a:r>
            <a:r>
              <a:rPr lang="en-US" sz="3200" dirty="0" err="1"/>
              <a:t>go‘shtdan</a:t>
            </a:r>
            <a:r>
              <a:rPr lang="en-US" sz="3200" dirty="0"/>
              <a:t> </a:t>
            </a:r>
            <a:r>
              <a:rPr lang="en-US" sz="3200" dirty="0" err="1"/>
              <a:t>q</a:t>
            </a:r>
            <a:r>
              <a:rPr lang="en-US" sz="3200" dirty="0" err="1" smtClean="0"/>
              <a:t>aynatma</a:t>
            </a:r>
            <a:r>
              <a:rPr lang="en-US" sz="3200" dirty="0" smtClean="0"/>
              <a:t> </a:t>
            </a:r>
            <a:r>
              <a:rPr lang="en-US" sz="3200" dirty="0" err="1"/>
              <a:t>sho‘rva</a:t>
            </a:r>
            <a:r>
              <a:rPr lang="en-US" sz="3200" dirty="0"/>
              <a:t> </a:t>
            </a:r>
            <a:r>
              <a:rPr lang="en-US" sz="3200" dirty="0" err="1"/>
              <a:t>tayyorlash</a:t>
            </a:r>
            <a:r>
              <a:rPr lang="en-US" sz="3200" dirty="0"/>
              <a:t> </a:t>
            </a:r>
            <a:r>
              <a:rPr lang="en-US" sz="3200" dirty="0" err="1"/>
              <a:t>ikkinchi</a:t>
            </a:r>
            <a:r>
              <a:rPr lang="en-US" sz="3200" dirty="0"/>
              <a:t> </a:t>
            </a:r>
            <a:r>
              <a:rPr lang="en-US" sz="3200" dirty="0" err="1"/>
              <a:t>usul</a:t>
            </a:r>
            <a:r>
              <a:rPr lang="en-US" sz="3200" dirty="0"/>
              <a:t> </a:t>
            </a:r>
            <a:r>
              <a:rPr lang="en-US" sz="3200" dirty="0" err="1"/>
              <a:t>bo‘lib</a:t>
            </a:r>
            <a:r>
              <a:rPr lang="en-US" sz="3200" dirty="0"/>
              <a:t>, </a:t>
            </a:r>
            <a:r>
              <a:rPr lang="en-US" sz="3200" dirty="0" err="1"/>
              <a:t>unga</a:t>
            </a:r>
            <a:r>
              <a:rPr lang="en-US" sz="3200" dirty="0"/>
              <a:t> </a:t>
            </a:r>
            <a:r>
              <a:rPr lang="en-US" sz="3200" dirty="0" err="1"/>
              <a:t>mayda</a:t>
            </a:r>
            <a:r>
              <a:rPr lang="en-US" sz="3200" dirty="0"/>
              <a:t> </a:t>
            </a:r>
            <a:r>
              <a:rPr lang="en-US" sz="3200" dirty="0" err="1"/>
              <a:t>to‘gralgan</a:t>
            </a:r>
            <a:r>
              <a:rPr lang="en-US" sz="3200" dirty="0"/>
              <a:t> </a:t>
            </a:r>
            <a:r>
              <a:rPr lang="en-US" sz="3200" dirty="0" err="1"/>
              <a:t>piyoz</a:t>
            </a:r>
            <a:r>
              <a:rPr lang="en-US" sz="3200" dirty="0"/>
              <a:t>, </a:t>
            </a:r>
            <a:r>
              <a:rPr lang="en-US" sz="3200" dirty="0" err="1"/>
              <a:t>bolgar</a:t>
            </a:r>
            <a:r>
              <a:rPr lang="en-US" sz="3200" dirty="0"/>
              <a:t> </a:t>
            </a:r>
            <a:r>
              <a:rPr lang="en-US" sz="3200" dirty="0" err="1"/>
              <a:t>q</a:t>
            </a:r>
            <a:r>
              <a:rPr lang="en-US" sz="3200" dirty="0" err="1" smtClean="0"/>
              <a:t>alampiri</a:t>
            </a:r>
            <a:r>
              <a:rPr lang="en-US" sz="3200" dirty="0"/>
              <a:t>, </a:t>
            </a:r>
            <a:r>
              <a:rPr lang="en-US" sz="3200" dirty="0" err="1"/>
              <a:t>pomidor</a:t>
            </a:r>
            <a:r>
              <a:rPr lang="en-US" sz="3200" dirty="0"/>
              <a:t> </a:t>
            </a:r>
            <a:r>
              <a:rPr lang="en-US" sz="3200" dirty="0" err="1"/>
              <a:t>va</a:t>
            </a:r>
            <a:r>
              <a:rPr lang="en-US" sz="3200" dirty="0"/>
              <a:t> </a:t>
            </a:r>
            <a:r>
              <a:rPr lang="en-US" sz="3200" dirty="0" err="1"/>
              <a:t>boshka</a:t>
            </a:r>
            <a:r>
              <a:rPr lang="en-US" sz="3200" dirty="0"/>
              <a:t> </a:t>
            </a:r>
            <a:r>
              <a:rPr lang="en-US" sz="3200" dirty="0" err="1"/>
              <a:t>sabzavotlar</a:t>
            </a:r>
            <a:r>
              <a:rPr lang="en-US" sz="3200" dirty="0"/>
              <a:t> </a:t>
            </a:r>
            <a:r>
              <a:rPr lang="en-US" sz="3200" dirty="0" err="1"/>
              <a:t>q</a:t>
            </a:r>
            <a:r>
              <a:rPr lang="en-US" sz="3200" dirty="0" err="1" smtClean="0"/>
              <a:t>o‘shiladi</a:t>
            </a:r>
            <a:r>
              <a:rPr lang="en-US" sz="3200" dirty="0"/>
              <a:t>. </a:t>
            </a:r>
            <a:r>
              <a:rPr lang="en-US" sz="3200" dirty="0" err="1"/>
              <a:t>Xamma</a:t>
            </a:r>
            <a:r>
              <a:rPr lang="en-US" sz="3200" dirty="0"/>
              <a:t> </a:t>
            </a:r>
            <a:r>
              <a:rPr lang="en-US" sz="3200" dirty="0" err="1"/>
              <a:t>suyuq</a:t>
            </a:r>
            <a:r>
              <a:rPr lang="en-US" sz="3200" dirty="0"/>
              <a:t> </a:t>
            </a:r>
            <a:r>
              <a:rPr lang="en-US" sz="3200" dirty="0" err="1" smtClean="0"/>
              <a:t>ovqatga</a:t>
            </a:r>
            <a:r>
              <a:rPr lang="en-US" sz="3200" dirty="0"/>
              <a:t>, </a:t>
            </a:r>
            <a:r>
              <a:rPr lang="en-US" sz="3200" dirty="0" err="1"/>
              <a:t>sutlisidan</a:t>
            </a:r>
            <a:r>
              <a:rPr lang="en-US" sz="3200" dirty="0"/>
              <a:t> </a:t>
            </a:r>
            <a:r>
              <a:rPr lang="en-US" sz="3200" dirty="0" err="1"/>
              <a:t>tashkari</a:t>
            </a:r>
            <a:r>
              <a:rPr lang="en-US" sz="3200" dirty="0"/>
              <a:t>, </a:t>
            </a:r>
            <a:r>
              <a:rPr lang="en-US" sz="3200" dirty="0" err="1"/>
              <a:t>dorivor</a:t>
            </a:r>
            <a:r>
              <a:rPr lang="en-US" sz="3200" dirty="0"/>
              <a:t> </a:t>
            </a:r>
            <a:r>
              <a:rPr lang="en-US" sz="3200" dirty="0" err="1"/>
              <a:t>solinadi</a:t>
            </a:r>
            <a:r>
              <a:rPr lang="en-US" sz="3200" dirty="0"/>
              <a:t> </a:t>
            </a:r>
            <a:r>
              <a:rPr lang="en-US" sz="3200" dirty="0" err="1"/>
              <a:t>va</a:t>
            </a:r>
            <a:r>
              <a:rPr lang="en-US" sz="3200" dirty="0"/>
              <a:t> </a:t>
            </a:r>
            <a:r>
              <a:rPr lang="en-US" sz="3200" dirty="0" err="1"/>
              <a:t>dasturxonga</a:t>
            </a:r>
            <a:r>
              <a:rPr lang="en-US" sz="3200" dirty="0"/>
              <a:t> </a:t>
            </a:r>
            <a:r>
              <a:rPr lang="en-US" sz="3200" dirty="0" err="1"/>
              <a:t>tortilayotganda</a:t>
            </a:r>
            <a:r>
              <a:rPr lang="en-US" sz="3200" dirty="0"/>
              <a:t> </a:t>
            </a:r>
            <a:r>
              <a:rPr lang="en-US" sz="3200" dirty="0" err="1"/>
              <a:t>ko‘kat</a:t>
            </a:r>
            <a:r>
              <a:rPr lang="en-US" sz="3200" dirty="0"/>
              <a:t> </a:t>
            </a:r>
            <a:r>
              <a:rPr lang="en-US" sz="3200" dirty="0" err="1" smtClean="0"/>
              <a:t>sepiladi.Suyuq</a:t>
            </a:r>
            <a:r>
              <a:rPr lang="en-US" sz="3200" dirty="0" smtClean="0"/>
              <a:t> </a:t>
            </a:r>
            <a:r>
              <a:rPr lang="en-US" sz="3200" dirty="0" err="1" smtClean="0"/>
              <a:t>ovqatlarni</a:t>
            </a:r>
            <a:r>
              <a:rPr lang="en-US" sz="3200" dirty="0" smtClean="0"/>
              <a:t> </a:t>
            </a:r>
            <a:r>
              <a:rPr lang="en-US" sz="3200" dirty="0" err="1"/>
              <a:t>to‘gri</a:t>
            </a:r>
            <a:r>
              <a:rPr lang="en-US" sz="3200" dirty="0"/>
              <a:t> </a:t>
            </a:r>
            <a:r>
              <a:rPr lang="en-US" sz="3200" dirty="0" err="1"/>
              <a:t>tayyorlashda</a:t>
            </a:r>
            <a:r>
              <a:rPr lang="en-US" sz="3200" dirty="0"/>
              <a:t> </a:t>
            </a:r>
            <a:r>
              <a:rPr lang="en-US" sz="3200" dirty="0" err="1"/>
              <a:t>quyidagi</a:t>
            </a:r>
            <a:r>
              <a:rPr lang="en-US" sz="3200" dirty="0"/>
              <a:t> </a:t>
            </a:r>
            <a:r>
              <a:rPr lang="en-US" sz="3200" dirty="0" err="1"/>
              <a:t>ma’lumotlarni</a:t>
            </a:r>
            <a:r>
              <a:rPr lang="en-US" sz="3200" dirty="0"/>
              <a:t> </a:t>
            </a:r>
            <a:r>
              <a:rPr lang="en-US" sz="3200" dirty="0" err="1"/>
              <a:t>bilish</a:t>
            </a:r>
            <a:r>
              <a:rPr lang="en-US" sz="3200" dirty="0"/>
              <a:t> </a:t>
            </a:r>
            <a:r>
              <a:rPr lang="en-US" sz="3200" dirty="0" err="1"/>
              <a:t>zarur</a:t>
            </a:r>
            <a:r>
              <a:rPr lang="en-US" sz="3200" dirty="0"/>
              <a:t>: </a:t>
            </a:r>
            <a:r>
              <a:rPr lang="en-US" sz="3200" dirty="0" err="1"/>
              <a:t>Go‘sht</a:t>
            </a:r>
            <a:r>
              <a:rPr lang="en-US" sz="3200" dirty="0"/>
              <a:t> </a:t>
            </a:r>
            <a:r>
              <a:rPr lang="en-US" sz="3200" dirty="0" err="1"/>
              <a:t>maxsulotlaridan</a:t>
            </a:r>
            <a:r>
              <a:rPr lang="en-US" sz="3200" dirty="0"/>
              <a:t> </a:t>
            </a:r>
            <a:r>
              <a:rPr lang="en-US" sz="3200" dirty="0" err="1"/>
              <a:t>tayyorlangan</a:t>
            </a:r>
            <a:r>
              <a:rPr lang="en-US" sz="3200" dirty="0"/>
              <a:t> </a:t>
            </a:r>
            <a:r>
              <a:rPr lang="en-US" sz="3200" dirty="0" err="1"/>
              <a:t>suyuq</a:t>
            </a:r>
            <a:r>
              <a:rPr lang="en-US" sz="3200" dirty="0"/>
              <a:t> </a:t>
            </a:r>
            <a:r>
              <a:rPr lang="en-US" sz="3200" dirty="0" err="1"/>
              <a:t>ovqatlarning</a:t>
            </a:r>
            <a:r>
              <a:rPr lang="en-US" sz="3200" dirty="0"/>
              <a:t> </a:t>
            </a:r>
            <a:r>
              <a:rPr lang="en-US" sz="3200" dirty="0" err="1"/>
              <a:t>chiqishi</a:t>
            </a:r>
            <a:r>
              <a:rPr lang="en-US" sz="3200" dirty="0"/>
              <a:t> 1000 g </a:t>
            </a:r>
            <a:r>
              <a:rPr lang="en-US" sz="3200" dirty="0" err="1"/>
              <a:t>ga</a:t>
            </a:r>
            <a:r>
              <a:rPr lang="en-US" sz="3200" dirty="0"/>
              <a:t> </a:t>
            </a:r>
            <a:r>
              <a:rPr lang="en-US" sz="3200" dirty="0" err="1"/>
              <a:t>mo‘ljallangan</a:t>
            </a:r>
            <a:r>
              <a:rPr lang="en-US" sz="3200" dirty="0"/>
              <a:t>. </a:t>
            </a:r>
            <a:r>
              <a:rPr lang="en-US" sz="3200" dirty="0" err="1" smtClean="0"/>
              <a:t>Suyuq</a:t>
            </a:r>
            <a:r>
              <a:rPr lang="en-US" sz="3200" dirty="0" smtClean="0"/>
              <a:t> </a:t>
            </a:r>
            <a:r>
              <a:rPr lang="en-US" sz="3200" dirty="0" err="1" smtClean="0"/>
              <a:t>ovqatlarni</a:t>
            </a:r>
            <a:r>
              <a:rPr lang="en-US" sz="3200" dirty="0" smtClean="0"/>
              <a:t> </a:t>
            </a:r>
            <a:r>
              <a:rPr lang="en-US" sz="3200" dirty="0" err="1"/>
              <a:t>talabga</a:t>
            </a:r>
            <a:r>
              <a:rPr lang="en-US" sz="3200" dirty="0"/>
              <a:t> </a:t>
            </a:r>
            <a:r>
              <a:rPr lang="en-US" sz="3200" dirty="0" err="1"/>
              <a:t>muvofik</a:t>
            </a:r>
            <a:r>
              <a:rPr lang="en-US" sz="3200" dirty="0"/>
              <a:t> 500, 400</a:t>
            </a:r>
            <a:r>
              <a:rPr lang="en-US" sz="3200" dirty="0" smtClean="0"/>
              <a:t>, 300</a:t>
            </a:r>
            <a:r>
              <a:rPr lang="en-US" sz="3200" dirty="0"/>
              <a:t>, 250 g </a:t>
            </a:r>
            <a:r>
              <a:rPr lang="en-US" sz="3200" dirty="0" err="1"/>
              <a:t>dan</a:t>
            </a:r>
            <a:r>
              <a:rPr lang="en-US" sz="3200" dirty="0"/>
              <a:t> </a:t>
            </a:r>
            <a:r>
              <a:rPr lang="en-US" sz="3200" dirty="0" err="1"/>
              <a:t>porsiyalab</a:t>
            </a:r>
            <a:r>
              <a:rPr lang="en-US" sz="3200" dirty="0"/>
              <a:t> </a:t>
            </a:r>
            <a:r>
              <a:rPr lang="en-US" sz="3200" dirty="0" err="1"/>
              <a:t>suzish</a:t>
            </a:r>
            <a:r>
              <a:rPr lang="en-US" sz="3200" dirty="0"/>
              <a:t> </a:t>
            </a:r>
            <a:r>
              <a:rPr lang="en-US" sz="3200" dirty="0" err="1"/>
              <a:t>mumkin.Suyuq</a:t>
            </a:r>
            <a:r>
              <a:rPr lang="en-US" sz="3200" dirty="0"/>
              <a:t> </a:t>
            </a:r>
            <a:r>
              <a:rPr lang="en-US" sz="3200" dirty="0" err="1"/>
              <a:t>ovqat</a:t>
            </a:r>
            <a:r>
              <a:rPr lang="en-US" sz="3200" dirty="0"/>
              <a:t> </a:t>
            </a:r>
            <a:r>
              <a:rPr lang="en-US" sz="3200" dirty="0" err="1"/>
              <a:t>retsepturasida</a:t>
            </a:r>
            <a:r>
              <a:rPr lang="en-US" sz="3200" dirty="0"/>
              <a:t> </a:t>
            </a:r>
            <a:r>
              <a:rPr lang="en-US" sz="3200" dirty="0" err="1"/>
              <a:t>smetana</a:t>
            </a:r>
            <a:r>
              <a:rPr lang="en-US" sz="3200" dirty="0"/>
              <a:t>, </a:t>
            </a:r>
            <a:r>
              <a:rPr lang="en-US" sz="3200" dirty="0" err="1"/>
              <a:t>qatiq</a:t>
            </a:r>
            <a:r>
              <a:rPr lang="en-US" sz="3200" dirty="0"/>
              <a:t> (</a:t>
            </a:r>
            <a:r>
              <a:rPr lang="en-US" sz="3200" dirty="0" err="1"/>
              <a:t>prostokvasha</a:t>
            </a:r>
            <a:r>
              <a:rPr lang="en-US" sz="3200" dirty="0"/>
              <a:t> </a:t>
            </a:r>
            <a:r>
              <a:rPr lang="en-US" sz="3200" dirty="0" err="1"/>
              <a:t>yoki</a:t>
            </a:r>
            <a:r>
              <a:rPr lang="en-US" sz="3200" dirty="0"/>
              <a:t> kefir) </a:t>
            </a:r>
            <a:r>
              <a:rPr lang="en-US" sz="3200" dirty="0" err="1"/>
              <a:t>ko‘kat</a:t>
            </a:r>
            <a:r>
              <a:rPr lang="en-US" sz="3200" dirty="0"/>
              <a:t>, </a:t>
            </a:r>
            <a:r>
              <a:rPr lang="en-US" sz="3200" dirty="0" err="1"/>
              <a:t>dorivor</a:t>
            </a:r>
            <a:r>
              <a:rPr lang="en-US" sz="3200" dirty="0"/>
              <a:t> </a:t>
            </a:r>
            <a:r>
              <a:rPr lang="en-US" sz="3200" dirty="0" err="1"/>
              <a:t>solish</a:t>
            </a:r>
            <a:r>
              <a:rPr lang="en-US" sz="3200" dirty="0"/>
              <a:t> </a:t>
            </a:r>
            <a:r>
              <a:rPr lang="en-US" sz="3200" dirty="0" err="1"/>
              <a:t>normasi</a:t>
            </a:r>
            <a:r>
              <a:rPr lang="en-US" sz="3200" dirty="0"/>
              <a:t> </a:t>
            </a:r>
            <a:r>
              <a:rPr lang="en-US" sz="3200" dirty="0" err="1"/>
              <a:t>ko‘rsatilmagan</a:t>
            </a:r>
            <a:r>
              <a:rPr lang="en-US" sz="3200" dirty="0"/>
              <a:t>.</a:t>
            </a:r>
            <a:endParaRPr lang="ru-RU" sz="3200" dirty="0">
              <a:solidFill>
                <a:srgbClr val="C00000"/>
              </a:solidFill>
            </a:endParaRPr>
          </a:p>
        </p:txBody>
      </p:sp>
    </p:spTree>
    <p:extLst>
      <p:ext uri="{BB962C8B-B14F-4D97-AF65-F5344CB8AC3E}">
        <p14:creationId xmlns:p14="http://schemas.microsoft.com/office/powerpoint/2010/main" val="282907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7280" y="876300"/>
            <a:ext cx="10713720" cy="5372100"/>
          </a:xfrm>
        </p:spPr>
        <p:txBody>
          <a:bodyPr>
            <a:no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turdagi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sho’rva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konsistensiyasini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olish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uchun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tarkibiga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kiruvchi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maxsulotlar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maydalangan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tayyor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bo’lguncha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olib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borilgan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bo’lishi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kerak.Issiklik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ishlov</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berishning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xil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usullari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kaynatish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dimlash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kovurish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ko’llaniladi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Ularni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tanlash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tayyor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maxsulotning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o’ziga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ta’mliligi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bilan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aniklanadi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Issiklik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ishlovi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berishni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tugatishdan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oldin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asosiy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maxsulotga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passerlangan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piyoz</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ildizlar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solinadi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yumshaguncha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pishiriladi.Tayyor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bo’lguncha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pishirilgan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maxsulotlar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pyure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ko’rinishli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massaga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aylantiriladi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Buning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uchun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kirgichlanadigan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jixozdan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o’tkaziladi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Parranda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tovuk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jigar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go’sht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kiymalagich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yordamida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qiymalanadi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so’ngra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eziltiruvchi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jixozdan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o’tkaziladi.Suyuk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asosli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sho’rva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tayyorlash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uchun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kizdirilgan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yog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un </a:t>
            </a:r>
            <a:r>
              <a:rPr lang="en-US" sz="2800" dirty="0" err="1">
                <a:latin typeface="Times New Roman" pitchFamily="18" charset="0"/>
                <a:cs typeface="Times New Roman" pitchFamily="18" charset="0"/>
              </a:rPr>
              <a:t>suyakli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balikli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kuruk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sho’rva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yoki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kaynatma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bilan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aralashtiriladi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pishiriladi</a:t>
            </a:r>
            <a:r>
              <a:rPr lang="en-US" sz="2800" dirty="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226956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63" y="1291304"/>
            <a:ext cx="5248490" cy="385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358" y="1173164"/>
            <a:ext cx="5955504" cy="397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58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4512"/>
            <a:ext cx="5951254"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254" y="582610"/>
            <a:ext cx="5708807" cy="461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190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22329" y="2931326"/>
            <a:ext cx="10113264" cy="822960"/>
          </a:xfrm>
          <a:solidFill>
            <a:schemeClr val="bg1">
              <a:alpha val="50000"/>
            </a:schemeClr>
          </a:solidFill>
        </p:spPr>
        <p:txBody>
          <a:bodyPr/>
          <a:lstStyle/>
          <a:p>
            <a:pPr algn="ctr"/>
            <a:r>
              <a:rPr lang="en-US" sz="6600" dirty="0" smtClean="0">
                <a:solidFill>
                  <a:schemeClr val="bg2">
                    <a:lumMod val="25000"/>
                  </a:schemeClr>
                </a:solidFill>
              </a:rPr>
              <a:t>E’</a:t>
            </a:r>
            <a:r>
              <a:rPr lang="uz-Cyrl-UZ" sz="6600" dirty="0" smtClean="0">
                <a:solidFill>
                  <a:schemeClr val="bg2">
                    <a:lumMod val="25000"/>
                  </a:schemeClr>
                </a:solidFill>
              </a:rPr>
              <a:t>т</a:t>
            </a:r>
            <a:r>
              <a:rPr lang="en-US" sz="6600" dirty="0" err="1" smtClean="0">
                <a:solidFill>
                  <a:schemeClr val="bg2">
                    <a:lumMod val="25000"/>
                  </a:schemeClr>
                </a:solidFill>
              </a:rPr>
              <a:t>iboringiz</a:t>
            </a:r>
            <a:r>
              <a:rPr lang="en-US" sz="6600" dirty="0" smtClean="0">
                <a:solidFill>
                  <a:schemeClr val="bg2">
                    <a:lumMod val="25000"/>
                  </a:schemeClr>
                </a:solidFill>
              </a:rPr>
              <a:t> </a:t>
            </a:r>
            <a:r>
              <a:rPr lang="en-US" sz="6600" dirty="0" err="1" smtClean="0">
                <a:solidFill>
                  <a:schemeClr val="bg2">
                    <a:lumMod val="25000"/>
                  </a:schemeClr>
                </a:solidFill>
              </a:rPr>
              <a:t>uchun</a:t>
            </a:r>
            <a:r>
              <a:rPr lang="en-US" sz="6600" dirty="0" smtClean="0">
                <a:solidFill>
                  <a:schemeClr val="bg2">
                    <a:lumMod val="25000"/>
                  </a:schemeClr>
                </a:solidFill>
              </a:rPr>
              <a:t> </a:t>
            </a:r>
            <a:r>
              <a:rPr lang="en-US" sz="6600" dirty="0" err="1" smtClean="0">
                <a:solidFill>
                  <a:schemeClr val="bg2">
                    <a:lumMod val="25000"/>
                  </a:schemeClr>
                </a:solidFill>
              </a:rPr>
              <a:t>rahmat</a:t>
            </a:r>
            <a:r>
              <a:rPr lang="uz-Cyrl-UZ" sz="6600" dirty="0" smtClean="0">
                <a:solidFill>
                  <a:schemeClr val="bg2">
                    <a:lumMod val="25000"/>
                  </a:schemeClr>
                </a:solidFill>
              </a:rPr>
              <a:t>!</a:t>
            </a:r>
            <a:endParaRPr lang="ru-RU" sz="6600" dirty="0">
              <a:solidFill>
                <a:schemeClr val="bg2">
                  <a:lumMod val="25000"/>
                </a:schemeClr>
              </a:solidFill>
            </a:endParaRPr>
          </a:p>
        </p:txBody>
      </p:sp>
    </p:spTree>
    <p:extLst>
      <p:ext uri="{BB962C8B-B14F-4D97-AF65-F5344CB8AC3E}">
        <p14:creationId xmlns:p14="http://schemas.microsoft.com/office/powerpoint/2010/main" val="1150286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216</TotalTime>
  <Words>211</Words>
  <Application>Microsoft Office PowerPoint</Application>
  <PresentationFormat>Произвольный</PresentationFormat>
  <Paragraphs>10</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Ретро</vt:lpstr>
      <vt:lpstr>Suyuq milliy taomlar tayyorlash texnologiyasi</vt:lpstr>
      <vt:lpstr>Презентация PowerPoint</vt:lpstr>
      <vt:lpstr>              Bu maxsulotlardan tayyorlangan sho‘rva jigarrang, mazasi yaxshi bo‘ladi. SHo‘rva tayyorlash vaqti qisqaradi.Yirik yoki mayda suyakli go‘shtdan qaynatma sho‘rva tayyorlash ikkinchi usul bo‘lib, unga mayda to‘gralgan piyoz, bolgar qalampiri, pomidor va boshka sabzavotlar qo‘shiladi. Xamma suyuq ovqatga, sutlisidan tashkari, dorivor solinadi va dasturxonga tortilayotganda ko‘kat sepiladi.Suyuq ovqatlarni to‘gri tayyorlashda quyidagi ma’lumotlarni bilish zarur: Go‘sht maxsulotlaridan tayyorlangan suyuq ovqatlarning chiqishi 1000 g ga mo‘ljallangan. Suyuq ovqatlarni talabga muvofik 500, 400, 300, 250 g dan porsiyalab suzish mumkin.Suyuq ovqat retsepturasida smetana, qatiq (prostokvasha yoki kefir) ko‘kat, dorivor solish normasi ko‘rsatilmagan.</vt:lpstr>
      <vt:lpstr>Презентация PowerPoint</vt:lpstr>
      <vt:lpstr>Презентация PowerPoint</vt:lpstr>
      <vt:lpstr>Презентация PowerPoint</vt:lpstr>
      <vt:lpstr>E’тiboringiz uchun rahmat!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Khakimov</dc:creator>
  <cp:lastModifiedBy>Aziz</cp:lastModifiedBy>
  <cp:revision>29</cp:revision>
  <dcterms:created xsi:type="dcterms:W3CDTF">2019-03-09T13:32:30Z</dcterms:created>
  <dcterms:modified xsi:type="dcterms:W3CDTF">2021-12-15T06:09:00Z</dcterms:modified>
</cp:coreProperties>
</file>