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Arial Unicode MS</vt:lpstr>
      <vt:lpstr>Calibri</vt:lpstr>
      <vt:lpstr>Microsoft YaHei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Santexnik</cp:lastModifiedBy>
  <cp:revision>2</cp:revision>
  <dcterms:created xsi:type="dcterms:W3CDTF">2021-10-22T04:13:51Z</dcterms:created>
  <dcterms:modified xsi:type="dcterms:W3CDTF">2021-10-22T04:15:05Z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1049-11.2.0.10323</vt:lpwstr>
  </property>
  <property fmtid="{D5CDD505-2E9C-101B-9397-08002B2CF9AE}" pid="3" name="ICV">
    <vt:lpwstr>1F0E6E06A24244CCA2EC7E567D659DDE</vt:lpwstr>
  </property>
</Properties>
</file>