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pazandachiligi</a:t>
            </a:r>
            <a:endParaRPr lang="uz-Cyrl-U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z-Cyrl-UZ" sz="4400" dirty="0" smtClean="0"/>
              <a:t>                   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.O’zbek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taomlari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.O’zbek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texnologiyasi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Qaynatma</a:t>
            </a:r>
            <a:r>
              <a:rPr lang="en-US" dirty="0"/>
              <a:t> </a:t>
            </a:r>
            <a:r>
              <a:rPr lang="en-US" dirty="0" err="1"/>
              <a:t>sho’rva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  </a:t>
            </a:r>
            <a:r>
              <a:rPr lang="en-US" dirty="0" err="1"/>
              <a:t>taom</a:t>
            </a:r>
            <a:r>
              <a:rPr lang="en-US" dirty="0"/>
              <a:t> </a:t>
            </a:r>
            <a:r>
              <a:rPr lang="en-US" dirty="0" err="1"/>
              <a:t>ko’pincha</a:t>
            </a:r>
            <a:r>
              <a:rPr lang="en-US" dirty="0"/>
              <a:t> </a:t>
            </a:r>
            <a:r>
              <a:rPr lang="en-US" dirty="0" err="1"/>
              <a:t>go’shtning</a:t>
            </a:r>
            <a:r>
              <a:rPr lang="en-US" dirty="0"/>
              <a:t> </a:t>
            </a:r>
            <a:r>
              <a:rPr lang="en-US" dirty="0" err="1"/>
              <a:t>qovurg’a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to’sh</a:t>
            </a:r>
            <a:r>
              <a:rPr lang="en-US" dirty="0"/>
              <a:t> </a:t>
            </a:r>
            <a:r>
              <a:rPr lang="en-US" dirty="0" err="1"/>
              <a:t>qismidan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err="1"/>
              <a:t>Bo’lakchalarga</a:t>
            </a:r>
            <a:r>
              <a:rPr lang="en-US" dirty="0"/>
              <a:t> </a:t>
            </a:r>
            <a:r>
              <a:rPr lang="en-US" dirty="0" err="1"/>
              <a:t>bo’lingan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quyiladi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qaynash</a:t>
            </a:r>
            <a:r>
              <a:rPr lang="en-US" dirty="0"/>
              <a:t> </a:t>
            </a:r>
            <a:r>
              <a:rPr lang="en-US" dirty="0" err="1"/>
              <a:t>darajasiga</a:t>
            </a:r>
            <a:r>
              <a:rPr lang="en-US" dirty="0"/>
              <a:t> </a:t>
            </a:r>
            <a:r>
              <a:rPr lang="en-US" dirty="0" err="1"/>
              <a:t>yetgandan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ko’pigi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past </a:t>
            </a:r>
            <a:r>
              <a:rPr lang="en-US" dirty="0" err="1"/>
              <a:t>olovda</a:t>
            </a:r>
            <a:r>
              <a:rPr lang="en-US" dirty="0"/>
              <a:t> </a:t>
            </a:r>
            <a:r>
              <a:rPr lang="en-US" dirty="0" err="1"/>
              <a:t>qaynatiladi</a:t>
            </a:r>
            <a:r>
              <a:rPr lang="en-US" dirty="0"/>
              <a:t>. </a:t>
            </a:r>
            <a:r>
              <a:rPr lang="en-US" dirty="0" err="1"/>
              <a:t>Qaynash</a:t>
            </a:r>
            <a:r>
              <a:rPr lang="en-US" dirty="0"/>
              <a:t> </a:t>
            </a:r>
            <a:r>
              <a:rPr lang="en-US" dirty="0" err="1"/>
              <a:t>davrida</a:t>
            </a:r>
            <a:r>
              <a:rPr lang="en-US" dirty="0"/>
              <a:t> </a:t>
            </a:r>
            <a:r>
              <a:rPr lang="en-US" dirty="0" err="1"/>
              <a:t>ko’pigi</a:t>
            </a:r>
            <a:r>
              <a:rPr lang="en-US" dirty="0"/>
              <a:t> </a:t>
            </a:r>
            <a:r>
              <a:rPr lang="en-US" dirty="0" err="1"/>
              <a:t>olinib</a:t>
            </a:r>
            <a:r>
              <a:rPr lang="en-US" dirty="0"/>
              <a:t> </a:t>
            </a:r>
            <a:r>
              <a:rPr lang="en-US" dirty="0" err="1"/>
              <a:t>turiladi</a:t>
            </a:r>
            <a:r>
              <a:rPr lang="en-US" dirty="0"/>
              <a:t>. </a:t>
            </a:r>
            <a:r>
              <a:rPr lang="en-US" dirty="0" err="1"/>
              <a:t>Ko’pikning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tugagandan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bulonga</a:t>
            </a:r>
            <a:r>
              <a:rPr lang="en-US" dirty="0"/>
              <a:t> </a:t>
            </a:r>
            <a:r>
              <a:rPr lang="en-US" dirty="0" err="1"/>
              <a:t>zira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butunlayicha</a:t>
            </a:r>
            <a:r>
              <a:rPr lang="en-US" dirty="0"/>
              <a:t> </a:t>
            </a:r>
            <a:r>
              <a:rPr lang="en-US" dirty="0" err="1"/>
              <a:t>achchiq</a:t>
            </a:r>
            <a:r>
              <a:rPr lang="en-US" dirty="0"/>
              <a:t> </a:t>
            </a:r>
            <a:r>
              <a:rPr lang="en-US" dirty="0" err="1"/>
              <a:t>qizil</a:t>
            </a:r>
            <a:r>
              <a:rPr lang="en-US" dirty="0"/>
              <a:t> </a:t>
            </a:r>
            <a:r>
              <a:rPr lang="en-US" dirty="0" err="1"/>
              <a:t>qalampir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. </a:t>
            </a:r>
            <a:r>
              <a:rPr lang="en-US" dirty="0" err="1"/>
              <a:t>Go’shtning</a:t>
            </a:r>
            <a:r>
              <a:rPr lang="en-US" dirty="0"/>
              <a:t> </a:t>
            </a:r>
            <a:r>
              <a:rPr lang="en-US" dirty="0" err="1"/>
              <a:t>pishishiga</a:t>
            </a:r>
            <a:r>
              <a:rPr lang="en-US" dirty="0"/>
              <a:t> 40-50 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qolganda</a:t>
            </a:r>
            <a:r>
              <a:rPr lang="en-US" dirty="0"/>
              <a:t> </a:t>
            </a:r>
            <a:r>
              <a:rPr lang="en-US" dirty="0" err="1"/>
              <a:t>pomidor</a:t>
            </a:r>
            <a:r>
              <a:rPr lang="en-US" dirty="0"/>
              <a:t>,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bo’laklarga</a:t>
            </a:r>
            <a:r>
              <a:rPr lang="en-US" dirty="0"/>
              <a:t> </a:t>
            </a:r>
            <a:r>
              <a:rPr lang="en-US" dirty="0" err="1"/>
              <a:t>bo’lingan</a:t>
            </a:r>
            <a:r>
              <a:rPr lang="en-US" dirty="0"/>
              <a:t> </a:t>
            </a:r>
            <a:r>
              <a:rPr lang="en-US" dirty="0" err="1"/>
              <a:t>sabzi</a:t>
            </a:r>
            <a:r>
              <a:rPr lang="en-US" dirty="0"/>
              <a:t>, 30-35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qolganda</a:t>
            </a:r>
            <a:r>
              <a:rPr lang="en-US" dirty="0"/>
              <a:t> </a:t>
            </a:r>
            <a:r>
              <a:rPr lang="en-US" dirty="0" err="1"/>
              <a:t>yesa</a:t>
            </a:r>
            <a:r>
              <a:rPr lang="en-US" dirty="0"/>
              <a:t> </a:t>
            </a:r>
            <a:r>
              <a:rPr lang="en-US" dirty="0" err="1"/>
              <a:t>kartoshka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sholg’om</a:t>
            </a:r>
            <a:r>
              <a:rPr lang="en-US" dirty="0"/>
              <a:t>, 10-15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qolganda</a:t>
            </a:r>
            <a:r>
              <a:rPr lang="en-US" dirty="0"/>
              <a:t> </a:t>
            </a:r>
            <a:r>
              <a:rPr lang="en-US" dirty="0" err="1"/>
              <a:t>halqa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kesilgan</a:t>
            </a:r>
            <a:r>
              <a:rPr lang="en-US" dirty="0"/>
              <a:t>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kartoshka</a:t>
            </a:r>
            <a:r>
              <a:rPr lang="en-US" dirty="0"/>
              <a:t> </a:t>
            </a:r>
            <a:r>
              <a:rPr lang="en-US" dirty="0" err="1"/>
              <a:t>bulondan</a:t>
            </a:r>
            <a:r>
              <a:rPr lang="en-US" dirty="0"/>
              <a:t> (</a:t>
            </a:r>
            <a:r>
              <a:rPr lang="en-US" dirty="0" err="1"/>
              <a:t>qaynatmadan</a:t>
            </a:r>
            <a:r>
              <a:rPr lang="en-US" dirty="0"/>
              <a:t>)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olinib</a:t>
            </a:r>
            <a:r>
              <a:rPr lang="en-US" dirty="0"/>
              <a:t>,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bo’lakchalarga</a:t>
            </a:r>
            <a:r>
              <a:rPr lang="en-US" dirty="0"/>
              <a:t> </a:t>
            </a:r>
            <a:r>
              <a:rPr lang="en-US" dirty="0" err="1"/>
              <a:t>kesiladi</a:t>
            </a:r>
            <a:r>
              <a:rPr lang="en-US" dirty="0"/>
              <a:t>. </a:t>
            </a:r>
            <a:r>
              <a:rPr lang="en-US" dirty="0" err="1"/>
              <a:t>Kosaga</a:t>
            </a:r>
            <a:r>
              <a:rPr lang="en-US" dirty="0"/>
              <a:t> </a:t>
            </a:r>
            <a:r>
              <a:rPr lang="en-US" dirty="0" err="1"/>
              <a:t>sho’rvaning</a:t>
            </a:r>
            <a:r>
              <a:rPr lang="en-US" dirty="0"/>
              <a:t> </a:t>
            </a:r>
            <a:r>
              <a:rPr lang="en-US" dirty="0" err="1"/>
              <a:t>suyuq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suziladi</a:t>
            </a:r>
            <a:r>
              <a:rPr lang="en-US" dirty="0"/>
              <a:t>,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sabzavotlar</a:t>
            </a:r>
            <a:r>
              <a:rPr lang="en-US" dirty="0"/>
              <a:t> </a:t>
            </a:r>
            <a:r>
              <a:rPr lang="en-US" dirty="0" err="1"/>
              <a:t>qo’shiladi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maydalab</a:t>
            </a:r>
            <a:r>
              <a:rPr lang="en-US" dirty="0"/>
              <a:t> </a:t>
            </a:r>
            <a:r>
              <a:rPr lang="en-US" dirty="0" err="1"/>
              <a:t>kesilgan</a:t>
            </a:r>
            <a:r>
              <a:rPr lang="en-US" dirty="0"/>
              <a:t> </a:t>
            </a:r>
            <a:r>
              <a:rPr lang="en-US" dirty="0" err="1"/>
              <a:t>ko’kat</a:t>
            </a:r>
            <a:r>
              <a:rPr lang="en-US" dirty="0"/>
              <a:t> </a:t>
            </a:r>
            <a:r>
              <a:rPr lang="en-US" dirty="0" err="1"/>
              <a:t>sepib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9534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Masalliqlar</a:t>
            </a:r>
            <a:r>
              <a:rPr lang="en-US" dirty="0" smtClean="0"/>
              <a:t> 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Qo’y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go’shti</a:t>
            </a:r>
            <a:r>
              <a:rPr lang="en-US" dirty="0"/>
              <a:t>		</a:t>
            </a:r>
            <a:r>
              <a:rPr lang="en-US" dirty="0" smtClean="0"/>
              <a:t>                          180</a:t>
            </a:r>
            <a:endParaRPr lang="en-US" dirty="0"/>
          </a:p>
          <a:p>
            <a:r>
              <a:rPr lang="en-US" dirty="0" err="1" smtClean="0"/>
              <a:t>Sabzi</a:t>
            </a:r>
            <a:r>
              <a:rPr lang="en-US" dirty="0"/>
              <a:t>						</a:t>
            </a:r>
            <a:r>
              <a:rPr lang="en-US" dirty="0" smtClean="0"/>
              <a:t>     100</a:t>
            </a:r>
            <a:endParaRPr lang="en-US" dirty="0"/>
          </a:p>
          <a:p>
            <a:r>
              <a:rPr lang="en-US" dirty="0" err="1" smtClean="0"/>
              <a:t>Kartoshka</a:t>
            </a:r>
            <a:r>
              <a:rPr lang="en-US" dirty="0"/>
              <a:t>					</a:t>
            </a:r>
            <a:r>
              <a:rPr lang="en-US" dirty="0" smtClean="0"/>
              <a:t>      240</a:t>
            </a:r>
            <a:endParaRPr lang="en-US" dirty="0"/>
          </a:p>
          <a:p>
            <a:r>
              <a:rPr lang="en-US" dirty="0" err="1" smtClean="0"/>
              <a:t>Pomidor</a:t>
            </a:r>
            <a:r>
              <a:rPr lang="en-US" dirty="0"/>
              <a:t>					</a:t>
            </a:r>
            <a:r>
              <a:rPr lang="en-US" dirty="0" smtClean="0"/>
              <a:t>                  </a:t>
            </a:r>
            <a:r>
              <a:rPr lang="en-US" dirty="0"/>
              <a:t>40</a:t>
            </a:r>
          </a:p>
          <a:p>
            <a:r>
              <a:rPr lang="en-US" dirty="0" err="1" smtClean="0"/>
              <a:t>Shivit</a:t>
            </a:r>
            <a:r>
              <a:rPr lang="en-US" dirty="0"/>
              <a:t>, </a:t>
            </a:r>
            <a:r>
              <a:rPr lang="en-US" dirty="0" err="1"/>
              <a:t>petrushka</a:t>
            </a:r>
            <a:r>
              <a:rPr lang="en-US" dirty="0"/>
              <a:t> </a:t>
            </a:r>
            <a:r>
              <a:rPr lang="en-US" dirty="0" err="1" smtClean="0"/>
              <a:t>ko’kati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/>
              <a:t>ko’k</a:t>
            </a:r>
            <a:r>
              <a:rPr lang="en-US" dirty="0"/>
              <a:t> </a:t>
            </a:r>
            <a:r>
              <a:rPr lang="en-US" dirty="0" err="1" smtClean="0"/>
              <a:t>piyoz</a:t>
            </a:r>
            <a:r>
              <a:rPr lang="en-US" dirty="0" smtClean="0"/>
              <a:t>        6</a:t>
            </a:r>
            <a:endParaRPr lang="en-US" dirty="0"/>
          </a:p>
          <a:p>
            <a:r>
              <a:rPr lang="en-US" dirty="0" err="1" smtClean="0"/>
              <a:t>Tuz</a:t>
            </a:r>
            <a:r>
              <a:rPr lang="en-US" dirty="0"/>
              <a:t>					</a:t>
            </a:r>
            <a:r>
              <a:rPr lang="en-US" dirty="0" smtClean="0"/>
              <a:t>                             5</a:t>
            </a:r>
            <a:endParaRPr lang="en-US" dirty="0"/>
          </a:p>
          <a:p>
            <a:r>
              <a:rPr lang="en-US" dirty="0" err="1" smtClean="0"/>
              <a:t>Zira</a:t>
            </a:r>
            <a:r>
              <a:rPr lang="en-US" dirty="0"/>
              <a:t>						    </a:t>
            </a:r>
            <a:r>
              <a:rPr lang="en-US" dirty="0" smtClean="0"/>
              <a:t>   </a:t>
            </a:r>
            <a:r>
              <a:rPr lang="en-US" dirty="0"/>
              <a:t>1</a:t>
            </a:r>
          </a:p>
          <a:p>
            <a:r>
              <a:rPr lang="en-US" dirty="0"/>
              <a:t>							  		          							            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77485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274638"/>
            <a:ext cx="1440160" cy="1143000"/>
          </a:xfrm>
        </p:spPr>
        <p:txBody>
          <a:bodyPr/>
          <a:lstStyle/>
          <a:p>
            <a:endParaRPr lang="uz-Cyrl-U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728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8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784" y="274638"/>
            <a:ext cx="576064" cy="1143000"/>
          </a:xfrm>
        </p:spPr>
        <p:txBody>
          <a:bodyPr/>
          <a:lstStyle/>
          <a:p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1.O’zbek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 smtClean="0"/>
              <a:t>taomlari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5531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1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060832" y="260648"/>
            <a:ext cx="360040" cy="1143000"/>
          </a:xfrm>
        </p:spPr>
        <p:txBody>
          <a:bodyPr>
            <a:normAutofit fontScale="90000"/>
          </a:bodyPr>
          <a:lstStyle/>
          <a:p>
            <a:r>
              <a:rPr lang="uz-Cyrl-UZ" sz="4000" b="1" dirty="0" smtClean="0"/>
              <a:t/>
            </a:r>
            <a:br>
              <a:rPr lang="uz-Cyrl-UZ" sz="4000" b="1" dirty="0" smtClean="0"/>
            </a:br>
            <a:endParaRPr lang="uz-Cyrl-U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iboralar: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Turmush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tarzi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urf-odatlari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mehmondo’stligi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go’sht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o’simlik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yovvoyi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hayvonlar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go’shtlari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sariyog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shifobaxsh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giyohlar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“sous”,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garnir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ashyoni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uslubi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ta’m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xushbo’y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gupsa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g’ilmindi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shirinliklar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4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pazandaligi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asrlik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tarixga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turmush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tarzi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urf-odatlari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iqlim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sharoitlari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aksini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topgan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o’zining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mehmondo’stligi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xalqlarning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tojik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turkman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qirg’iz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qozoq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qoraqalpok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ozarbayjon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xalqlarning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an’analarini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madaniyatini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ye’tirof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ajralib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o’zbek</a:t>
            </a:r>
            <a:r>
              <a:rPr lang="en-US" dirty="0"/>
              <a:t> </a:t>
            </a:r>
            <a:r>
              <a:rPr lang="en-US" dirty="0" err="1"/>
              <a:t>taomlarini</a:t>
            </a:r>
            <a:r>
              <a:rPr lang="en-US" dirty="0"/>
              <a:t> </a:t>
            </a:r>
            <a:r>
              <a:rPr lang="en-US" dirty="0" err="1"/>
              <a:t>tayyorlashda</a:t>
            </a:r>
            <a:r>
              <a:rPr lang="en-US" dirty="0"/>
              <a:t> </a:t>
            </a:r>
            <a:r>
              <a:rPr lang="en-US" dirty="0" err="1"/>
              <a:t>azaldan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, </a:t>
            </a:r>
            <a:r>
              <a:rPr lang="en-US" dirty="0" err="1"/>
              <a:t>o’simlik</a:t>
            </a:r>
            <a:r>
              <a:rPr lang="en-US" dirty="0"/>
              <a:t>,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mahsulotlari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miqyosda</a:t>
            </a:r>
            <a:r>
              <a:rPr lang="en-US" dirty="0"/>
              <a:t> </a:t>
            </a:r>
            <a:r>
              <a:rPr lang="en-US" dirty="0" err="1"/>
              <a:t>ishlatilib</a:t>
            </a:r>
            <a:r>
              <a:rPr lang="en-US" dirty="0"/>
              <a:t> </a:t>
            </a:r>
            <a:r>
              <a:rPr lang="en-US" dirty="0" err="1"/>
              <a:t>kelingan</a:t>
            </a:r>
            <a:r>
              <a:rPr lang="en-US" dirty="0"/>
              <a:t>. </a:t>
            </a:r>
            <a:r>
              <a:rPr lang="en-US" dirty="0" err="1"/>
              <a:t>Ovqatlanishda</a:t>
            </a:r>
            <a:r>
              <a:rPr lang="en-US" dirty="0"/>
              <a:t> </a:t>
            </a:r>
            <a:r>
              <a:rPr lang="en-US" dirty="0" err="1"/>
              <a:t>bug’doy</a:t>
            </a:r>
            <a:r>
              <a:rPr lang="en-US" dirty="0"/>
              <a:t>, </a:t>
            </a:r>
            <a:r>
              <a:rPr lang="en-US" dirty="0" err="1"/>
              <a:t>arpa</a:t>
            </a:r>
            <a:r>
              <a:rPr lang="en-US" dirty="0"/>
              <a:t>, </a:t>
            </a:r>
            <a:r>
              <a:rPr lang="en-US" dirty="0" err="1"/>
              <a:t>guruch</a:t>
            </a:r>
            <a:r>
              <a:rPr lang="en-US" dirty="0"/>
              <a:t>, </a:t>
            </a:r>
            <a:r>
              <a:rPr lang="en-US" dirty="0" err="1"/>
              <a:t>no’xat</a:t>
            </a:r>
            <a:r>
              <a:rPr lang="en-US" dirty="0"/>
              <a:t>, mosh, </a:t>
            </a:r>
            <a:r>
              <a:rPr lang="en-US" dirty="0" err="1"/>
              <a:t>sabzi</a:t>
            </a:r>
            <a:r>
              <a:rPr lang="en-US" dirty="0"/>
              <a:t>, </a:t>
            </a:r>
            <a:r>
              <a:rPr lang="en-US" dirty="0" err="1"/>
              <a:t>piyoz</a:t>
            </a:r>
            <a:r>
              <a:rPr lang="en-US" dirty="0"/>
              <a:t>, </a:t>
            </a:r>
            <a:r>
              <a:rPr lang="en-US" dirty="0" err="1"/>
              <a:t>sholg’om</a:t>
            </a:r>
            <a:r>
              <a:rPr lang="en-US" dirty="0"/>
              <a:t>, </a:t>
            </a:r>
            <a:r>
              <a:rPr lang="en-US" dirty="0" err="1"/>
              <a:t>qovoq</a:t>
            </a:r>
            <a:r>
              <a:rPr lang="en-US" dirty="0"/>
              <a:t>, </a:t>
            </a:r>
            <a:r>
              <a:rPr lang="en-US" dirty="0" err="1"/>
              <a:t>zig’ir</a:t>
            </a:r>
            <a:r>
              <a:rPr lang="en-US" dirty="0"/>
              <a:t>, </a:t>
            </a:r>
            <a:r>
              <a:rPr lang="en-US" dirty="0" err="1"/>
              <a:t>kunjut</a:t>
            </a:r>
            <a:r>
              <a:rPr lang="en-US" dirty="0"/>
              <a:t>, </a:t>
            </a:r>
            <a:r>
              <a:rPr lang="en-US" dirty="0" err="1"/>
              <a:t>qovun</a:t>
            </a:r>
            <a:r>
              <a:rPr lang="en-US" dirty="0"/>
              <a:t>, </a:t>
            </a:r>
            <a:r>
              <a:rPr lang="en-US" dirty="0" err="1"/>
              <a:t>tarvuz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mahsulotlar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kilingan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o’zbek</a:t>
            </a:r>
            <a:r>
              <a:rPr lang="en-US" dirty="0"/>
              <a:t> </a:t>
            </a:r>
            <a:r>
              <a:rPr lang="en-US" dirty="0" err="1"/>
              <a:t>pazandachiligida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tayyorlanadigan</a:t>
            </a:r>
            <a:r>
              <a:rPr lang="en-US" dirty="0"/>
              <a:t>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o’rin</a:t>
            </a:r>
            <a:r>
              <a:rPr lang="en-US" dirty="0"/>
              <a:t> </a:t>
            </a:r>
            <a:r>
              <a:rPr lang="en-US" dirty="0" err="1"/>
              <a:t>yegallaydi</a:t>
            </a:r>
            <a:r>
              <a:rPr lang="en-US" dirty="0"/>
              <a:t>. </a:t>
            </a:r>
            <a:r>
              <a:rPr lang="en-US" dirty="0" err="1"/>
              <a:t>Avvallari</a:t>
            </a:r>
            <a:r>
              <a:rPr lang="en-US" dirty="0"/>
              <a:t>, XX </a:t>
            </a:r>
            <a:r>
              <a:rPr lang="en-US" dirty="0" err="1"/>
              <a:t>asrning</a:t>
            </a:r>
            <a:r>
              <a:rPr lang="en-US" dirty="0"/>
              <a:t> </a:t>
            </a:r>
            <a:r>
              <a:rPr lang="en-US" dirty="0" err="1"/>
              <a:t>boshida</a:t>
            </a:r>
            <a:r>
              <a:rPr lang="en-US" dirty="0"/>
              <a:t>,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respublikaning</a:t>
            </a:r>
            <a:r>
              <a:rPr lang="en-US" dirty="0"/>
              <a:t>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mintaqalaridagina</a:t>
            </a:r>
            <a:r>
              <a:rPr lang="en-US" dirty="0"/>
              <a:t> </a:t>
            </a:r>
            <a:r>
              <a:rPr lang="en-US" dirty="0" err="1"/>
              <a:t>yetishtiriladigan</a:t>
            </a:r>
            <a:r>
              <a:rPr lang="en-US" dirty="0"/>
              <a:t> </a:t>
            </a:r>
            <a:r>
              <a:rPr lang="en-US" dirty="0" err="1"/>
              <a:t>kartoshka</a:t>
            </a:r>
            <a:r>
              <a:rPr lang="en-US" dirty="0"/>
              <a:t>, </a:t>
            </a:r>
            <a:r>
              <a:rPr lang="en-US" dirty="0" err="1"/>
              <a:t>pomidor</a:t>
            </a:r>
            <a:r>
              <a:rPr lang="en-US" dirty="0"/>
              <a:t>, </a:t>
            </a:r>
            <a:r>
              <a:rPr lang="en-US" dirty="0" err="1"/>
              <a:t>bodring</a:t>
            </a:r>
            <a:r>
              <a:rPr lang="en-US" dirty="0"/>
              <a:t>, </a:t>
            </a:r>
            <a:r>
              <a:rPr lang="en-US" dirty="0" err="1"/>
              <a:t>baqlajon</a:t>
            </a:r>
            <a:r>
              <a:rPr lang="en-US" dirty="0"/>
              <a:t>, </a:t>
            </a:r>
            <a:r>
              <a:rPr lang="en-US" dirty="0" err="1"/>
              <a:t>rediska</a:t>
            </a:r>
            <a:r>
              <a:rPr lang="en-US" dirty="0"/>
              <a:t>, </a:t>
            </a:r>
            <a:r>
              <a:rPr lang="en-US" dirty="0" err="1"/>
              <a:t>turp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shunga</a:t>
            </a:r>
            <a:r>
              <a:rPr lang="en-US" dirty="0"/>
              <a:t> </a:t>
            </a:r>
            <a:r>
              <a:rPr lang="en-US" dirty="0" err="1"/>
              <a:t>o’xshagan</a:t>
            </a:r>
            <a:r>
              <a:rPr lang="en-US" dirty="0"/>
              <a:t> </a:t>
            </a:r>
            <a:r>
              <a:rPr lang="en-US" dirty="0" err="1"/>
              <a:t>sabzavotlar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 </a:t>
            </a:r>
            <a:r>
              <a:rPr lang="en-US" dirty="0" err="1"/>
              <a:t>yillardan</a:t>
            </a:r>
            <a:r>
              <a:rPr lang="en-US" dirty="0"/>
              <a:t> </a:t>
            </a:r>
            <a:r>
              <a:rPr lang="en-US" dirty="0" err="1"/>
              <a:t>ye’tiboran</a:t>
            </a:r>
            <a:r>
              <a:rPr lang="en-US" dirty="0"/>
              <a:t> </a:t>
            </a:r>
            <a:r>
              <a:rPr lang="en-US" dirty="0" err="1"/>
              <a:t>respublikaning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qismlarida</a:t>
            </a:r>
            <a:r>
              <a:rPr lang="en-US" dirty="0"/>
              <a:t> </a:t>
            </a:r>
            <a:r>
              <a:rPr lang="en-US" dirty="0" err="1"/>
              <a:t>yetishtiriladigan</a:t>
            </a:r>
            <a:r>
              <a:rPr lang="en-US" dirty="0"/>
              <a:t> </a:t>
            </a:r>
            <a:r>
              <a:rPr lang="en-US" dirty="0" err="1"/>
              <a:t>bo’ldi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ba’zi</a:t>
            </a:r>
            <a:r>
              <a:rPr lang="en-US" dirty="0"/>
              <a:t>  </a:t>
            </a:r>
            <a:r>
              <a:rPr lang="en-US" dirty="0" err="1"/>
              <a:t>sabzavotli</a:t>
            </a:r>
            <a:r>
              <a:rPr lang="en-US" dirty="0"/>
              <a:t>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so’nggi</a:t>
            </a:r>
            <a:r>
              <a:rPr lang="en-US" dirty="0"/>
              <a:t> </a:t>
            </a:r>
            <a:r>
              <a:rPr lang="en-US" dirty="0" err="1"/>
              <a:t>davrlarda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</a:t>
            </a:r>
            <a:r>
              <a:rPr lang="en-US" dirty="0" err="1"/>
              <a:t>ularda</a:t>
            </a:r>
            <a:r>
              <a:rPr lang="en-US" dirty="0"/>
              <a:t> ham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an’analar</a:t>
            </a:r>
            <a:r>
              <a:rPr lang="en-US" dirty="0"/>
              <a:t> </a:t>
            </a:r>
            <a:r>
              <a:rPr lang="en-US" dirty="0" err="1"/>
              <a:t>mujassamlashgan</a:t>
            </a:r>
            <a:r>
              <a:rPr lang="en-US" dirty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3828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O’tmishda</a:t>
            </a:r>
            <a:r>
              <a:rPr lang="en-US" dirty="0"/>
              <a:t> ham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vaqtdagi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go’sht-sutli</a:t>
            </a:r>
            <a:r>
              <a:rPr lang="en-US" dirty="0"/>
              <a:t>, </a:t>
            </a:r>
            <a:r>
              <a:rPr lang="en-US" dirty="0" err="1"/>
              <a:t>go’sht-sabzavotli</a:t>
            </a:r>
            <a:r>
              <a:rPr lang="en-US" dirty="0"/>
              <a:t>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yog’i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. Bu </a:t>
            </a:r>
            <a:r>
              <a:rPr lang="en-US" dirty="0" err="1"/>
              <a:t>yesa</a:t>
            </a:r>
            <a:r>
              <a:rPr lang="en-US" dirty="0"/>
              <a:t> </a:t>
            </a:r>
            <a:r>
              <a:rPr lang="en-US" dirty="0" err="1"/>
              <a:t>o’zbeklarning</a:t>
            </a:r>
            <a:r>
              <a:rPr lang="en-US" dirty="0"/>
              <a:t> </a:t>
            </a:r>
            <a:r>
              <a:rPr lang="en-US" dirty="0" err="1"/>
              <a:t>o’tmishda</a:t>
            </a:r>
            <a:r>
              <a:rPr lang="en-US" dirty="0"/>
              <a:t> </a:t>
            </a:r>
            <a:r>
              <a:rPr lang="en-US" dirty="0" err="1"/>
              <a:t>chorvachilik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dehqonchilik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xayot</a:t>
            </a:r>
            <a:r>
              <a:rPr lang="en-US" dirty="0"/>
              <a:t> </a:t>
            </a:r>
            <a:r>
              <a:rPr lang="en-US" dirty="0" err="1"/>
              <a:t>kechirganligidan</a:t>
            </a:r>
            <a:r>
              <a:rPr lang="en-US" dirty="0"/>
              <a:t> </a:t>
            </a:r>
            <a:r>
              <a:rPr lang="en-US" dirty="0" err="1"/>
              <a:t>darak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sharoitida</a:t>
            </a:r>
            <a:r>
              <a:rPr lang="en-US" dirty="0"/>
              <a:t> </a:t>
            </a:r>
            <a:r>
              <a:rPr lang="en-US" dirty="0" err="1"/>
              <a:t>ovqatlanishda</a:t>
            </a:r>
            <a:r>
              <a:rPr lang="en-US" dirty="0"/>
              <a:t> </a:t>
            </a:r>
            <a:r>
              <a:rPr lang="en-US" dirty="0" err="1"/>
              <a:t>avvallari</a:t>
            </a:r>
            <a:r>
              <a:rPr lang="en-US" dirty="0"/>
              <a:t>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yovvoyi</a:t>
            </a:r>
            <a:r>
              <a:rPr lang="en-US" dirty="0"/>
              <a:t> </a:t>
            </a:r>
            <a:r>
              <a:rPr lang="en-US" dirty="0" err="1"/>
              <a:t>hayvonlarning</a:t>
            </a:r>
            <a:r>
              <a:rPr lang="en-US" dirty="0"/>
              <a:t> </a:t>
            </a:r>
            <a:r>
              <a:rPr lang="en-US" dirty="0" err="1"/>
              <a:t>go’shtlari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mintaqalarda</a:t>
            </a:r>
            <a:r>
              <a:rPr lang="en-US" dirty="0"/>
              <a:t> </a:t>
            </a:r>
            <a:r>
              <a:rPr lang="en-US" dirty="0" err="1"/>
              <a:t>qo’y</a:t>
            </a:r>
            <a:r>
              <a:rPr lang="en-US" dirty="0"/>
              <a:t>, </a:t>
            </a:r>
            <a:r>
              <a:rPr lang="en-US" dirty="0" err="1"/>
              <a:t>yechki</a:t>
            </a:r>
            <a:r>
              <a:rPr lang="en-US" dirty="0"/>
              <a:t>,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go’shtlaridan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en-US" dirty="0"/>
              <a:t> </a:t>
            </a:r>
            <a:r>
              <a:rPr lang="en-US" dirty="0" err="1"/>
              <a:t>go’shti</a:t>
            </a:r>
            <a:r>
              <a:rPr lang="en-US" dirty="0"/>
              <a:t> ham </a:t>
            </a:r>
            <a:r>
              <a:rPr lang="en-US" dirty="0" err="1"/>
              <a:t>qazi</a:t>
            </a:r>
            <a:r>
              <a:rPr lang="en-US" dirty="0"/>
              <a:t>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 </a:t>
            </a:r>
            <a:r>
              <a:rPr lang="en-US" dirty="0" err="1"/>
              <a:t>O’zbeklarning</a:t>
            </a:r>
            <a:r>
              <a:rPr lang="en-US" dirty="0"/>
              <a:t> </a:t>
            </a:r>
            <a:r>
              <a:rPr lang="en-US" dirty="0" err="1"/>
              <a:t>deyarli</a:t>
            </a:r>
            <a:r>
              <a:rPr lang="en-US" dirty="0"/>
              <a:t> </a:t>
            </a:r>
            <a:r>
              <a:rPr lang="en-US" dirty="0" err="1"/>
              <a:t>hammasi</a:t>
            </a:r>
            <a:r>
              <a:rPr lang="en-US" dirty="0"/>
              <a:t> </a:t>
            </a:r>
            <a:r>
              <a:rPr lang="en-US" dirty="0" err="1"/>
              <a:t>qo’y</a:t>
            </a:r>
            <a:r>
              <a:rPr lang="en-US" dirty="0"/>
              <a:t> </a:t>
            </a:r>
            <a:r>
              <a:rPr lang="en-US" dirty="0" err="1"/>
              <a:t>go’shtini</a:t>
            </a:r>
            <a:r>
              <a:rPr lang="en-US" dirty="0"/>
              <a:t> </a:t>
            </a:r>
            <a:r>
              <a:rPr lang="en-US" dirty="0" err="1"/>
              <a:t>afzal</a:t>
            </a:r>
            <a:r>
              <a:rPr lang="en-US" dirty="0"/>
              <a:t> </a:t>
            </a:r>
            <a:r>
              <a:rPr lang="en-US" dirty="0" err="1"/>
              <a:t>ko’rishadi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tog’li</a:t>
            </a:r>
            <a:r>
              <a:rPr lang="en-US" dirty="0"/>
              <a:t> </a:t>
            </a:r>
            <a:r>
              <a:rPr lang="en-US" dirty="0" err="1"/>
              <a:t>tumanlarda</a:t>
            </a:r>
            <a:r>
              <a:rPr lang="en-US" dirty="0"/>
              <a:t>,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Nurotada</a:t>
            </a:r>
            <a:r>
              <a:rPr lang="en-US" dirty="0"/>
              <a:t> </a:t>
            </a:r>
            <a:r>
              <a:rPr lang="en-US" dirty="0" err="1"/>
              <a:t>qo’y</a:t>
            </a:r>
            <a:r>
              <a:rPr lang="en-US" dirty="0"/>
              <a:t> </a:t>
            </a:r>
            <a:r>
              <a:rPr lang="en-US" dirty="0" err="1"/>
              <a:t>go’shtidan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go’shti</a:t>
            </a:r>
            <a:r>
              <a:rPr lang="en-US" dirty="0"/>
              <a:t> </a:t>
            </a:r>
            <a:r>
              <a:rPr lang="en-US" dirty="0" err="1"/>
              <a:t>ko’proq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 </a:t>
            </a:r>
            <a:r>
              <a:rPr lang="en-US" dirty="0" err="1"/>
              <a:t>O’zbek</a:t>
            </a:r>
            <a:r>
              <a:rPr lang="en-US" dirty="0"/>
              <a:t>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pazandaligida</a:t>
            </a:r>
            <a:r>
              <a:rPr lang="en-US" dirty="0"/>
              <a:t> </a:t>
            </a:r>
            <a:r>
              <a:rPr lang="en-US" dirty="0" err="1"/>
              <a:t>tovuq</a:t>
            </a:r>
            <a:r>
              <a:rPr lang="en-US" dirty="0"/>
              <a:t> </a:t>
            </a:r>
            <a:r>
              <a:rPr lang="en-US" dirty="0" err="1"/>
              <a:t>go’shti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Oxirgi</a:t>
            </a:r>
            <a:r>
              <a:rPr lang="en-US" dirty="0"/>
              <a:t> </a:t>
            </a:r>
            <a:r>
              <a:rPr lang="en-US" dirty="0" err="1"/>
              <a:t>yillarda</a:t>
            </a:r>
            <a:r>
              <a:rPr lang="en-US" dirty="0"/>
              <a:t> </a:t>
            </a:r>
            <a:r>
              <a:rPr lang="en-US" dirty="0" err="1"/>
              <a:t>o’zbeklar</a:t>
            </a:r>
            <a:r>
              <a:rPr lang="en-US" dirty="0"/>
              <a:t> </a:t>
            </a:r>
            <a:r>
              <a:rPr lang="en-US" dirty="0" err="1"/>
              <a:t>rasionida</a:t>
            </a:r>
            <a:r>
              <a:rPr lang="en-US" dirty="0"/>
              <a:t> </a:t>
            </a:r>
            <a:r>
              <a:rPr lang="en-US" dirty="0" err="1"/>
              <a:t>kurka</a:t>
            </a:r>
            <a:r>
              <a:rPr lang="en-US" dirty="0"/>
              <a:t> </a:t>
            </a:r>
            <a:r>
              <a:rPr lang="en-US" dirty="0" err="1"/>
              <a:t>go’shti</a:t>
            </a:r>
            <a:r>
              <a:rPr lang="en-US" dirty="0"/>
              <a:t> ham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o’rnini</a:t>
            </a:r>
            <a:r>
              <a:rPr lang="en-US" dirty="0"/>
              <a:t> </a:t>
            </a:r>
            <a:r>
              <a:rPr lang="en-US" dirty="0" err="1"/>
              <a:t>topib</a:t>
            </a:r>
            <a:r>
              <a:rPr lang="en-US" dirty="0"/>
              <a:t> </a:t>
            </a:r>
            <a:r>
              <a:rPr lang="en-US" dirty="0" err="1"/>
              <a:t>bormoqda</a:t>
            </a:r>
            <a:r>
              <a:rPr lang="en-US" dirty="0"/>
              <a:t>.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hayvonlari</a:t>
            </a:r>
            <a:r>
              <a:rPr lang="en-US" dirty="0"/>
              <a:t> </a:t>
            </a:r>
            <a:r>
              <a:rPr lang="en-US" dirty="0" err="1"/>
              <a:t>go’shtidan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yovvoyi</a:t>
            </a:r>
            <a:r>
              <a:rPr lang="en-US" dirty="0"/>
              <a:t> tog’ </a:t>
            </a:r>
            <a:r>
              <a:rPr lang="en-US" dirty="0" err="1"/>
              <a:t>yechkisi</a:t>
            </a:r>
            <a:r>
              <a:rPr lang="en-US" dirty="0"/>
              <a:t>, </a:t>
            </a:r>
            <a:r>
              <a:rPr lang="en-US" dirty="0" err="1"/>
              <a:t>tovushqon</a:t>
            </a:r>
            <a:r>
              <a:rPr lang="en-US" dirty="0"/>
              <a:t>, </a:t>
            </a:r>
            <a:r>
              <a:rPr lang="en-US" dirty="0" err="1"/>
              <a:t>qirg’ovul</a:t>
            </a:r>
            <a:r>
              <a:rPr lang="en-US" dirty="0"/>
              <a:t>, </a:t>
            </a:r>
            <a:r>
              <a:rPr lang="en-US" dirty="0" err="1"/>
              <a:t>kaklik</a:t>
            </a:r>
            <a:r>
              <a:rPr lang="en-US" dirty="0"/>
              <a:t>, </a:t>
            </a:r>
            <a:r>
              <a:rPr lang="en-US" dirty="0" err="1"/>
              <a:t>bedana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yovvoyi</a:t>
            </a:r>
            <a:r>
              <a:rPr lang="en-US" dirty="0"/>
              <a:t> </a:t>
            </a:r>
            <a:r>
              <a:rPr lang="en-US" dirty="0" err="1"/>
              <a:t>kaptar</a:t>
            </a:r>
            <a:r>
              <a:rPr lang="en-US" dirty="0"/>
              <a:t> </a:t>
            </a:r>
            <a:r>
              <a:rPr lang="en-US" dirty="0" err="1"/>
              <a:t>go’shtlari</a:t>
            </a:r>
            <a:r>
              <a:rPr lang="en-US" dirty="0"/>
              <a:t> ham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62678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2.O’zbek </a:t>
            </a:r>
            <a:r>
              <a:rPr lang="en-US" dirty="0" err="1"/>
              <a:t>milliy</a:t>
            </a:r>
            <a:r>
              <a:rPr lang="en-US" dirty="0"/>
              <a:t> </a:t>
            </a:r>
            <a:r>
              <a:rPr lang="en-US" dirty="0" err="1"/>
              <a:t>taomlari</a:t>
            </a:r>
            <a:r>
              <a:rPr lang="en-US" dirty="0"/>
              <a:t> </a:t>
            </a:r>
            <a:r>
              <a:rPr lang="en-US" dirty="0" err="1"/>
              <a:t>texnologiyasi</a:t>
            </a:r>
            <a:endParaRPr lang="uz-Cyrl-U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68760"/>
            <a:ext cx="3960439" cy="47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843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84568" y="274638"/>
            <a:ext cx="2304256" cy="1143000"/>
          </a:xfrm>
        </p:spPr>
        <p:txBody>
          <a:bodyPr/>
          <a:lstStyle/>
          <a:p>
            <a:endParaRPr lang="uz-Cyrl-U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344815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50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Achchiq-chuchuk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Pishgan</a:t>
            </a:r>
            <a:r>
              <a:rPr lang="en-US" dirty="0"/>
              <a:t> </a:t>
            </a:r>
            <a:r>
              <a:rPr lang="en-US" dirty="0" err="1"/>
              <a:t>qizil</a:t>
            </a:r>
            <a:r>
              <a:rPr lang="en-US" dirty="0"/>
              <a:t> </a:t>
            </a:r>
            <a:r>
              <a:rPr lang="en-US" dirty="0" err="1"/>
              <a:t>pomidor</a:t>
            </a:r>
            <a:r>
              <a:rPr lang="en-US" dirty="0"/>
              <a:t> </a:t>
            </a:r>
            <a:r>
              <a:rPr lang="en-US" dirty="0" err="1"/>
              <a:t>yupqa</a:t>
            </a:r>
            <a:r>
              <a:rPr lang="en-US" dirty="0"/>
              <a:t> </a:t>
            </a:r>
            <a:r>
              <a:rPr lang="en-US" dirty="0" err="1"/>
              <a:t>doira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kesiladi</a:t>
            </a:r>
            <a:r>
              <a:rPr lang="en-US" dirty="0"/>
              <a:t>.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achchiq</a:t>
            </a:r>
            <a:r>
              <a:rPr lang="en-US" dirty="0"/>
              <a:t> </a:t>
            </a:r>
            <a:r>
              <a:rPr lang="en-US" dirty="0" err="1"/>
              <a:t>qizil</a:t>
            </a:r>
            <a:r>
              <a:rPr lang="en-US" dirty="0"/>
              <a:t> </a:t>
            </a:r>
            <a:r>
              <a:rPr lang="en-US" dirty="0" err="1"/>
              <a:t>qalampir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idishda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kesiladi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kesilgan</a:t>
            </a:r>
            <a:r>
              <a:rPr lang="en-US" dirty="0"/>
              <a:t> </a:t>
            </a:r>
            <a:r>
              <a:rPr lang="en-US" dirty="0" err="1"/>
              <a:t>pomidor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.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sepilib</a:t>
            </a:r>
            <a:r>
              <a:rPr lang="en-US" dirty="0"/>
              <a:t> 5-6 </a:t>
            </a:r>
            <a:r>
              <a:rPr lang="en-US" dirty="0" err="1"/>
              <a:t>minutga</a:t>
            </a:r>
            <a:r>
              <a:rPr lang="en-US" dirty="0"/>
              <a:t> </a:t>
            </a:r>
            <a:r>
              <a:rPr lang="en-US" dirty="0" err="1"/>
              <a:t>qoldiriladi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aralashtiriladi</a:t>
            </a:r>
            <a:r>
              <a:rPr lang="en-US" dirty="0"/>
              <a:t>. </a:t>
            </a:r>
            <a:r>
              <a:rPr lang="en-US" dirty="0" err="1"/>
              <a:t>Dasturxonga</a:t>
            </a:r>
            <a:r>
              <a:rPr lang="en-US" dirty="0"/>
              <a:t> </a:t>
            </a:r>
            <a:r>
              <a:rPr lang="en-US" dirty="0" err="1"/>
              <a:t>tortishda</a:t>
            </a:r>
            <a:r>
              <a:rPr lang="en-US" dirty="0"/>
              <a:t> </a:t>
            </a:r>
            <a:r>
              <a:rPr lang="en-US" dirty="0" err="1"/>
              <a:t>achchiq-chuchuk</a:t>
            </a:r>
            <a:r>
              <a:rPr lang="en-US" dirty="0"/>
              <a:t> </a:t>
            </a:r>
            <a:r>
              <a:rPr lang="en-US" dirty="0" err="1"/>
              <a:t>laganchalarga</a:t>
            </a:r>
            <a:r>
              <a:rPr lang="en-US" dirty="0"/>
              <a:t> </a:t>
            </a:r>
            <a:r>
              <a:rPr lang="en-US" dirty="0" err="1"/>
              <a:t>solinib</a:t>
            </a:r>
            <a:r>
              <a:rPr lang="en-US" dirty="0"/>
              <a:t>, </a:t>
            </a:r>
            <a:r>
              <a:rPr lang="en-US" dirty="0" err="1"/>
              <a:t>ko’katlar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bezatiladi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 smtClean="0"/>
              <a:t>Pomidor</a:t>
            </a:r>
            <a:r>
              <a:rPr lang="en-US" dirty="0"/>
              <a:t>		</a:t>
            </a:r>
            <a:r>
              <a:rPr lang="en-US" dirty="0" smtClean="0"/>
              <a:t>           110</a:t>
            </a:r>
            <a:endParaRPr lang="en-US" dirty="0"/>
          </a:p>
          <a:p>
            <a:r>
              <a:rPr lang="en-US" dirty="0" err="1" smtClean="0"/>
              <a:t>Piyoz</a:t>
            </a:r>
            <a:r>
              <a:rPr lang="en-US" dirty="0"/>
              <a:t>		</a:t>
            </a:r>
            <a:r>
              <a:rPr lang="en-US" dirty="0" smtClean="0"/>
              <a:t>           </a:t>
            </a:r>
            <a:r>
              <a:rPr lang="en-US" dirty="0"/>
              <a:t>10</a:t>
            </a:r>
          </a:p>
          <a:p>
            <a:r>
              <a:rPr lang="en-US" dirty="0" err="1" smtClean="0"/>
              <a:t>Qizil</a:t>
            </a:r>
            <a:r>
              <a:rPr lang="en-US" dirty="0" smtClean="0"/>
              <a:t> </a:t>
            </a:r>
            <a:r>
              <a:rPr lang="en-US" dirty="0" err="1"/>
              <a:t>achchiq</a:t>
            </a:r>
            <a:r>
              <a:rPr lang="en-US" dirty="0"/>
              <a:t> </a:t>
            </a:r>
            <a:r>
              <a:rPr lang="en-US" dirty="0" err="1"/>
              <a:t>qalampir</a:t>
            </a:r>
            <a:r>
              <a:rPr lang="en-US" dirty="0"/>
              <a:t>         </a:t>
            </a:r>
            <a:r>
              <a:rPr lang="en-US" dirty="0" smtClean="0"/>
              <a:t> </a:t>
            </a:r>
            <a:r>
              <a:rPr lang="en-US" dirty="0"/>
              <a:t>0,4</a:t>
            </a:r>
          </a:p>
          <a:p>
            <a:r>
              <a:rPr lang="en-US" dirty="0" err="1" smtClean="0"/>
              <a:t>Shivit</a:t>
            </a:r>
            <a:r>
              <a:rPr lang="en-US" dirty="0" smtClean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kinze</a:t>
            </a:r>
            <a:r>
              <a:rPr lang="en-US" dirty="0"/>
              <a:t> </a:t>
            </a:r>
            <a:r>
              <a:rPr lang="en-US" dirty="0" err="1" smtClean="0"/>
              <a:t>ko’kati</a:t>
            </a:r>
            <a:r>
              <a:rPr lang="en-US" dirty="0" smtClean="0"/>
              <a:t>        10</a:t>
            </a:r>
            <a:endParaRPr lang="en-US" dirty="0"/>
          </a:p>
          <a:p>
            <a:r>
              <a:rPr lang="en-US" dirty="0" err="1" smtClean="0"/>
              <a:t>Tuz</a:t>
            </a:r>
            <a:r>
              <a:rPr lang="en-US" dirty="0"/>
              <a:t>			</a:t>
            </a:r>
            <a:r>
              <a:rPr lang="en-US" dirty="0" smtClean="0"/>
              <a:t>            </a:t>
            </a:r>
            <a:r>
              <a:rPr lang="en-US" dirty="0"/>
              <a:t>2</a:t>
            </a:r>
          </a:p>
          <a:p>
            <a:pPr marL="0" indent="0">
              <a:buNone/>
            </a:pPr>
            <a:r>
              <a:rPr lang="en-US" dirty="0"/>
              <a:t>											____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533606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O’zbek milliy pazandachiligi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2.O’zbek milliy taomlari texnologiyasi</vt:lpstr>
      <vt:lpstr>Презентация PowerPoint</vt:lpstr>
      <vt:lpstr>Achchiq-chuchuk</vt:lpstr>
      <vt:lpstr> Qaynatma sho’rva</vt:lpstr>
      <vt:lpstr>Masalliqlar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Aziz</cp:lastModifiedBy>
  <cp:revision>6</cp:revision>
  <dcterms:created xsi:type="dcterms:W3CDTF">2021-10-13T16:53:50Z</dcterms:created>
  <dcterms:modified xsi:type="dcterms:W3CDTF">2021-10-31T10:36:47Z</dcterms:modified>
</cp:coreProperties>
</file>