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05858"/>
            <a:ext cx="6400800" cy="1615430"/>
          </a:xfrm>
        </p:spPr>
        <p:txBody>
          <a:bodyPr/>
          <a:lstStyle/>
          <a:p>
            <a:endParaRPr lang="uz-Cyrl-U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2" y="692696"/>
            <a:ext cx="36703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3524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077072"/>
            <a:ext cx="65103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6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9432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dirty="0" smtClean="0"/>
              <a:t>,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i="1" dirty="0" err="1" smtClean="0"/>
              <a:t>E’tiboringiz</a:t>
            </a:r>
            <a:r>
              <a:rPr lang="en-US" sz="8000" i="1" dirty="0" smtClean="0"/>
              <a:t> </a:t>
            </a:r>
            <a:r>
              <a:rPr lang="en-US" sz="8000" i="1" dirty="0" err="1" smtClean="0"/>
              <a:t>uchun</a:t>
            </a:r>
            <a:r>
              <a:rPr lang="en-US" sz="8000" i="1" dirty="0" smtClean="0"/>
              <a:t> </a:t>
            </a:r>
            <a:r>
              <a:rPr lang="en-US" sz="8000" i="1" dirty="0" err="1" smtClean="0"/>
              <a:t>rahmat</a:t>
            </a:r>
            <a:r>
              <a:rPr lang="en-US" sz="8000" i="1" dirty="0" smtClean="0"/>
              <a:t>.</a:t>
            </a:r>
            <a:endParaRPr lang="uz-Cyrl-UZ" sz="8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9523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1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MAVZU: OSH TAYYORLASH</a:t>
            </a:r>
            <a:endParaRPr lang="uz-Cyrl-U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971054" cy="105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1" y="1556792"/>
            <a:ext cx="80278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0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OSH TAYYORLASH UCHUN </a:t>
            </a:r>
            <a:r>
              <a:rPr lang="uz-Cyrl-UZ" dirty="0" smtClean="0"/>
              <a:t/>
            </a:r>
            <a:br>
              <a:rPr lang="uz-Cyrl-UZ" dirty="0" smtClean="0"/>
            </a:br>
            <a:r>
              <a:rPr lang="en-US" dirty="0" smtClean="0"/>
              <a:t>KERAKLI </a:t>
            </a:r>
            <a:r>
              <a:rPr lang="en-US" dirty="0"/>
              <a:t>MASALLIQLAR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•	1 kg </a:t>
            </a:r>
            <a:r>
              <a:rPr lang="en-US" dirty="0" err="1"/>
              <a:t>guruch</a:t>
            </a:r>
            <a:endParaRPr lang="en-US" dirty="0"/>
          </a:p>
          <a:p>
            <a:r>
              <a:rPr lang="en-US" dirty="0"/>
              <a:t>•	1 kg </a:t>
            </a:r>
            <a:r>
              <a:rPr lang="en-US" dirty="0" err="1"/>
              <a:t>qo’y</a:t>
            </a:r>
            <a:r>
              <a:rPr lang="en-US" dirty="0"/>
              <a:t> </a:t>
            </a:r>
            <a:r>
              <a:rPr lang="en-US" dirty="0" err="1"/>
              <a:t>go’shti</a:t>
            </a:r>
            <a:endParaRPr lang="en-US" dirty="0"/>
          </a:p>
          <a:p>
            <a:r>
              <a:rPr lang="en-US" dirty="0"/>
              <a:t>•	1 kg </a:t>
            </a:r>
            <a:r>
              <a:rPr lang="en-US" dirty="0" err="1"/>
              <a:t>sabzi</a:t>
            </a:r>
            <a:endParaRPr lang="en-US" dirty="0"/>
          </a:p>
          <a:p>
            <a:r>
              <a:rPr lang="en-US" dirty="0"/>
              <a:t>•	300 ml </a:t>
            </a:r>
            <a:r>
              <a:rPr lang="en-US" dirty="0" err="1"/>
              <a:t>o’simlik</a:t>
            </a:r>
            <a:r>
              <a:rPr lang="en-US" dirty="0"/>
              <a:t> </a:t>
            </a:r>
            <a:r>
              <a:rPr lang="en-US" dirty="0" err="1"/>
              <a:t>moyi</a:t>
            </a:r>
            <a:endParaRPr lang="en-US" dirty="0"/>
          </a:p>
          <a:p>
            <a:r>
              <a:rPr lang="en-US" dirty="0"/>
              <a:t>•	4 ta </a:t>
            </a:r>
            <a:r>
              <a:rPr lang="en-US" dirty="0" err="1"/>
              <a:t>o’rtacha</a:t>
            </a:r>
            <a:r>
              <a:rPr lang="en-US" dirty="0"/>
              <a:t> </a:t>
            </a:r>
            <a:r>
              <a:rPr lang="en-US" dirty="0" err="1"/>
              <a:t>piyoz</a:t>
            </a:r>
            <a:endParaRPr lang="en-US" dirty="0"/>
          </a:p>
          <a:p>
            <a:r>
              <a:rPr lang="en-US" dirty="0"/>
              <a:t>•	2 ta </a:t>
            </a:r>
            <a:r>
              <a:rPr lang="en-US" dirty="0" err="1"/>
              <a:t>achchiq</a:t>
            </a:r>
            <a:r>
              <a:rPr lang="en-US" dirty="0"/>
              <a:t> </a:t>
            </a:r>
            <a:r>
              <a:rPr lang="en-US" dirty="0" err="1"/>
              <a:t>qalampir</a:t>
            </a:r>
            <a:endParaRPr lang="en-US" dirty="0"/>
          </a:p>
          <a:p>
            <a:r>
              <a:rPr lang="en-US" dirty="0"/>
              <a:t>•	2 bosh </a:t>
            </a:r>
            <a:r>
              <a:rPr lang="en-US" dirty="0" err="1"/>
              <a:t>sarimsoq</a:t>
            </a:r>
            <a:endParaRPr lang="en-US" dirty="0"/>
          </a:p>
          <a:p>
            <a:r>
              <a:rPr lang="en-US" dirty="0"/>
              <a:t>•	1 </a:t>
            </a:r>
            <a:r>
              <a:rPr lang="en-US" dirty="0" err="1"/>
              <a:t>osh</a:t>
            </a:r>
            <a:r>
              <a:rPr lang="en-US" dirty="0"/>
              <a:t> </a:t>
            </a:r>
            <a:r>
              <a:rPr lang="en-US" dirty="0" err="1"/>
              <a:t>qoshiq</a:t>
            </a:r>
            <a:r>
              <a:rPr lang="en-US" dirty="0"/>
              <a:t> </a:t>
            </a:r>
            <a:r>
              <a:rPr lang="en-US" dirty="0" err="1"/>
              <a:t>zira</a:t>
            </a:r>
            <a:endParaRPr lang="en-US" dirty="0"/>
          </a:p>
          <a:p>
            <a:r>
              <a:rPr lang="en-US" dirty="0"/>
              <a:t>•	1 </a:t>
            </a:r>
            <a:r>
              <a:rPr lang="en-US" dirty="0" err="1"/>
              <a:t>choy</a:t>
            </a:r>
            <a:r>
              <a:rPr lang="en-US" dirty="0"/>
              <a:t> </a:t>
            </a:r>
            <a:r>
              <a:rPr lang="en-US" dirty="0" err="1"/>
              <a:t>qoshiq</a:t>
            </a:r>
            <a:r>
              <a:rPr lang="en-US" dirty="0"/>
              <a:t> </a:t>
            </a:r>
            <a:r>
              <a:rPr lang="en-US" dirty="0" err="1"/>
              <a:t>kashnich</a:t>
            </a:r>
            <a:r>
              <a:rPr lang="en-US" dirty="0"/>
              <a:t> </a:t>
            </a:r>
            <a:r>
              <a:rPr lang="en-US" dirty="0" err="1"/>
              <a:t>urug’lari</a:t>
            </a:r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ta’bga</a:t>
            </a:r>
            <a:r>
              <a:rPr lang="en-US" dirty="0"/>
              <a:t> </a:t>
            </a:r>
            <a:r>
              <a:rPr lang="en-US" dirty="0" err="1"/>
              <a:t>ko’ra</a:t>
            </a:r>
            <a:r>
              <a:rPr lang="en-US" dirty="0"/>
              <a:t> </a:t>
            </a:r>
            <a:r>
              <a:rPr lang="en-US" dirty="0" err="1"/>
              <a:t>tuz</a:t>
            </a:r>
            <a:r>
              <a:rPr lang="en-US" dirty="0"/>
              <a:t>.</a:t>
            </a:r>
          </a:p>
          <a:p>
            <a:endParaRPr lang="uz-Cyrl-U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16" y="290595"/>
            <a:ext cx="1150020" cy="11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49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/>
              <a:t>OSH PALOV TAYYORLASH BOSQICHLARI</a:t>
            </a:r>
            <a:br>
              <a:rPr lang="en-US" sz="2400" dirty="0"/>
            </a:br>
            <a:r>
              <a:rPr lang="en-US" sz="2400" dirty="0" err="1"/>
              <a:t>Tayyorlash</a:t>
            </a:r>
            <a:r>
              <a:rPr lang="en-US" sz="2400" dirty="0"/>
              <a:t> </a:t>
            </a:r>
            <a:r>
              <a:rPr lang="en-US" sz="2400" dirty="0" err="1"/>
              <a:t>vaqti</a:t>
            </a:r>
            <a:r>
              <a:rPr lang="en-US" sz="2400" dirty="0"/>
              <a:t>: 2,5 </a:t>
            </a:r>
            <a:r>
              <a:rPr lang="en-US" sz="2400" dirty="0" err="1"/>
              <a:t>soat</a:t>
            </a:r>
            <a:r>
              <a:rPr lang="en-US" sz="2400" dirty="0"/>
              <a:t> | </a:t>
            </a:r>
            <a:r>
              <a:rPr lang="en-US" sz="2400" dirty="0" err="1"/>
              <a:t>Portsiyalar</a:t>
            </a:r>
            <a:r>
              <a:rPr lang="en-US" sz="2400" dirty="0"/>
              <a:t> </a:t>
            </a:r>
            <a:r>
              <a:rPr lang="en-US" sz="2400" dirty="0" err="1"/>
              <a:t>soni</a:t>
            </a:r>
            <a:r>
              <a:rPr lang="en-US" sz="2400" dirty="0"/>
              <a:t>: 10</a:t>
            </a:r>
            <a:br>
              <a:rPr lang="en-US" sz="2400" dirty="0"/>
            </a:br>
            <a:endParaRPr lang="uz-Cyrl-UZ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1-QADAM</a:t>
            </a:r>
          </a:p>
          <a:p>
            <a:r>
              <a:rPr lang="en-US" dirty="0" err="1"/>
              <a:t>Guruch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toza</a:t>
            </a:r>
            <a:r>
              <a:rPr lang="en-US" dirty="0"/>
              <a:t> </a:t>
            </a:r>
            <a:r>
              <a:rPr lang="en-US" dirty="0" err="1"/>
              <a:t>suvda</a:t>
            </a:r>
            <a:r>
              <a:rPr lang="en-US" dirty="0"/>
              <a:t> </a:t>
            </a:r>
            <a:r>
              <a:rPr lang="en-US" dirty="0" err="1"/>
              <a:t>yuvib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So’nggi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yuvganingizdan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to’liq</a:t>
            </a:r>
            <a:r>
              <a:rPr lang="en-US" dirty="0"/>
              <a:t> </a:t>
            </a:r>
            <a:r>
              <a:rPr lang="en-US" dirty="0" err="1"/>
              <a:t>shaffof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</a:p>
          <a:p>
            <a:r>
              <a:rPr lang="en-US" dirty="0"/>
              <a:t>2-QADAM</a:t>
            </a:r>
          </a:p>
          <a:p>
            <a:r>
              <a:rPr lang="en-US" dirty="0" err="1"/>
              <a:t>Go’shtni</a:t>
            </a:r>
            <a:r>
              <a:rPr lang="en-US" dirty="0"/>
              <a:t> </a:t>
            </a:r>
            <a:r>
              <a:rPr lang="en-US" dirty="0" err="1"/>
              <a:t>yuvib</a:t>
            </a:r>
            <a:r>
              <a:rPr lang="en-US" dirty="0"/>
              <a:t>, </a:t>
            </a:r>
            <a:r>
              <a:rPr lang="en-US" dirty="0" err="1"/>
              <a:t>kubik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bo’laklab</a:t>
            </a:r>
            <a:r>
              <a:rPr lang="en-US" dirty="0"/>
              <a:t> </a:t>
            </a:r>
            <a:r>
              <a:rPr lang="en-US" dirty="0" err="1"/>
              <a:t>oling</a:t>
            </a:r>
            <a:r>
              <a:rPr lang="en-US" dirty="0"/>
              <a:t>.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sabzi</a:t>
            </a:r>
            <a:r>
              <a:rPr lang="en-US" dirty="0"/>
              <a:t> </a:t>
            </a:r>
            <a:r>
              <a:rPr lang="en-US" dirty="0" err="1"/>
              <a:t>po’stidan</a:t>
            </a:r>
            <a:r>
              <a:rPr lang="en-US" dirty="0"/>
              <a:t> </a:t>
            </a:r>
            <a:r>
              <a:rPr lang="en-US" dirty="0" err="1"/>
              <a:t>tozalanadi</a:t>
            </a:r>
            <a:r>
              <a:rPr lang="en-US" dirty="0"/>
              <a:t>. 3 ta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ingichka</a:t>
            </a:r>
            <a:r>
              <a:rPr lang="en-US" dirty="0"/>
              <a:t> </a:t>
            </a:r>
            <a:r>
              <a:rPr lang="en-US" dirty="0" err="1"/>
              <a:t>yarimhalqa</a:t>
            </a:r>
            <a:r>
              <a:rPr lang="en-US" dirty="0"/>
              <a:t>, </a:t>
            </a:r>
            <a:r>
              <a:rPr lang="en-US" dirty="0" err="1"/>
              <a:t>sabzini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1 </a:t>
            </a:r>
            <a:r>
              <a:rPr lang="en-US" dirty="0" err="1"/>
              <a:t>sm`lik</a:t>
            </a:r>
            <a:r>
              <a:rPr lang="en-US" dirty="0"/>
              <a:t> </a:t>
            </a:r>
            <a:r>
              <a:rPr lang="en-US" dirty="0" err="1"/>
              <a:t>somoncha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kesib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Sarimsoq</a:t>
            </a:r>
            <a:r>
              <a:rPr lang="en-US" dirty="0"/>
              <a:t> </a:t>
            </a:r>
            <a:r>
              <a:rPr lang="en-US" dirty="0" err="1"/>
              <a:t>ustki</a:t>
            </a:r>
            <a:r>
              <a:rPr lang="en-US" dirty="0"/>
              <a:t> </a:t>
            </a:r>
            <a:r>
              <a:rPr lang="en-US" dirty="0" err="1"/>
              <a:t>qavat</a:t>
            </a:r>
            <a:r>
              <a:rPr lang="en-US" dirty="0"/>
              <a:t> </a:t>
            </a:r>
            <a:r>
              <a:rPr lang="en-US" dirty="0" err="1"/>
              <a:t>po’stidan</a:t>
            </a:r>
            <a:r>
              <a:rPr lang="en-US" dirty="0"/>
              <a:t> </a:t>
            </a:r>
            <a:r>
              <a:rPr lang="en-US" dirty="0" err="1"/>
              <a:t>tozalanadi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boshchalarga</a:t>
            </a:r>
            <a:r>
              <a:rPr lang="en-US" dirty="0"/>
              <a:t> </a:t>
            </a:r>
            <a:r>
              <a:rPr lang="en-US" dirty="0" err="1"/>
              <a:t>bo’linmaydi</a:t>
            </a:r>
            <a:r>
              <a:rPr lang="en-US" dirty="0"/>
              <a:t>.</a:t>
            </a:r>
          </a:p>
          <a:p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9"/>
            <a:ext cx="1150020" cy="11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9332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z-Cyrl-UZ" sz="2400" dirty="0" smtClean="0"/>
              <a:t>3</a:t>
            </a:r>
            <a:r>
              <a:rPr lang="en-US" sz="2400" dirty="0" smtClean="0"/>
              <a:t>-QADAM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Qozon</a:t>
            </a:r>
            <a:r>
              <a:rPr lang="en-US" sz="2400" dirty="0"/>
              <a:t> </a:t>
            </a:r>
            <a:r>
              <a:rPr lang="en-US" sz="2400" dirty="0" err="1"/>
              <a:t>qizdiriladi</a:t>
            </a:r>
            <a:r>
              <a:rPr lang="en-US" sz="2400" dirty="0"/>
              <a:t>, </a:t>
            </a:r>
            <a:r>
              <a:rPr lang="en-US" sz="2400" dirty="0" err="1"/>
              <a:t>moy</a:t>
            </a:r>
            <a:r>
              <a:rPr lang="en-US" sz="2400" dirty="0"/>
              <a:t> </a:t>
            </a:r>
            <a:r>
              <a:rPr lang="en-US" sz="2400" dirty="0" err="1"/>
              <a:t>solinadi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yengil</a:t>
            </a:r>
            <a:r>
              <a:rPr lang="en-US" sz="2400" dirty="0"/>
              <a:t> </a:t>
            </a:r>
            <a:r>
              <a:rPr lang="en-US" sz="2400" dirty="0" err="1"/>
              <a:t>tutaguncha</a:t>
            </a:r>
            <a:r>
              <a:rPr lang="en-US" sz="2400" dirty="0"/>
              <a:t> </a:t>
            </a:r>
            <a:r>
              <a:rPr lang="en-US" sz="2400" dirty="0" err="1"/>
              <a:t>qizdirishda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etiladi</a:t>
            </a:r>
            <a:r>
              <a:rPr lang="en-US" sz="2400" dirty="0"/>
              <a:t>. </a:t>
            </a:r>
            <a:r>
              <a:rPr lang="en-US" sz="2400" dirty="0" err="1"/>
              <a:t>So’ng</a:t>
            </a:r>
            <a:r>
              <a:rPr lang="en-US" sz="2400" dirty="0"/>
              <a:t> </a:t>
            </a:r>
            <a:r>
              <a:rPr lang="en-US" sz="2400" dirty="0" err="1"/>
              <a:t>qolgan</a:t>
            </a:r>
            <a:r>
              <a:rPr lang="en-US" sz="2400" dirty="0"/>
              <a:t> </a:t>
            </a:r>
            <a:r>
              <a:rPr lang="en-US" sz="2400" dirty="0" err="1"/>
              <a:t>bitta</a:t>
            </a:r>
            <a:r>
              <a:rPr lang="en-US" sz="2400" dirty="0"/>
              <a:t> </a:t>
            </a:r>
            <a:r>
              <a:rPr lang="en-US" sz="2400" dirty="0" err="1"/>
              <a:t>butun</a:t>
            </a:r>
            <a:r>
              <a:rPr lang="en-US" sz="2400" dirty="0"/>
              <a:t> </a:t>
            </a:r>
            <a:r>
              <a:rPr lang="en-US" sz="2400" dirty="0" err="1"/>
              <a:t>piyoz</a:t>
            </a:r>
            <a:r>
              <a:rPr lang="en-US" sz="2400" dirty="0"/>
              <a:t> </a:t>
            </a:r>
            <a:r>
              <a:rPr lang="en-US" sz="2400" dirty="0" err="1"/>
              <a:t>solib</a:t>
            </a:r>
            <a:r>
              <a:rPr lang="en-US" sz="2400" dirty="0"/>
              <a:t>, </a:t>
            </a:r>
            <a:r>
              <a:rPr lang="en-US" sz="2400" dirty="0" err="1"/>
              <a:t>qorayguncha</a:t>
            </a:r>
            <a:r>
              <a:rPr lang="en-US" sz="2400" dirty="0"/>
              <a:t> </a:t>
            </a:r>
            <a:r>
              <a:rPr lang="en-US" sz="2400" dirty="0" err="1"/>
              <a:t>qovuriladi</a:t>
            </a:r>
            <a:r>
              <a:rPr lang="en-US" sz="2400" dirty="0"/>
              <a:t>. </a:t>
            </a:r>
            <a:r>
              <a:rPr lang="en-US" sz="2400" dirty="0" err="1"/>
              <a:t>So’ng</a:t>
            </a:r>
            <a:r>
              <a:rPr lang="en-US" sz="2400" dirty="0"/>
              <a:t> </a:t>
            </a:r>
            <a:r>
              <a:rPr lang="en-US" sz="2400" dirty="0" err="1"/>
              <a:t>olib</a:t>
            </a:r>
            <a:r>
              <a:rPr lang="en-US" sz="2400" dirty="0"/>
              <a:t> </a:t>
            </a:r>
            <a:r>
              <a:rPr lang="en-US" sz="2400" dirty="0" err="1"/>
              <a:t>qo’yiladi</a:t>
            </a:r>
            <a:r>
              <a:rPr lang="en-US" sz="2400" dirty="0"/>
              <a:t>.</a:t>
            </a:r>
            <a:br>
              <a:rPr lang="en-US" sz="2400" dirty="0"/>
            </a:br>
            <a:endParaRPr lang="uz-Cyrl-UZ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7965"/>
            <a:ext cx="8229600" cy="40581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4-QADAM</a:t>
            </a:r>
          </a:p>
          <a:p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oshning</a:t>
            </a:r>
            <a:r>
              <a:rPr lang="en-US" dirty="0"/>
              <a:t> </a:t>
            </a:r>
            <a:r>
              <a:rPr lang="en-US" dirty="0" err="1"/>
              <a:t>zirvagini</a:t>
            </a:r>
            <a:r>
              <a:rPr lang="en-US" dirty="0"/>
              <a:t> </a:t>
            </a:r>
            <a:r>
              <a:rPr lang="en-US" dirty="0" err="1"/>
              <a:t>tayyorlashga</a:t>
            </a:r>
            <a:r>
              <a:rPr lang="en-US" dirty="0"/>
              <a:t> </a:t>
            </a:r>
            <a:r>
              <a:rPr lang="en-US" dirty="0" err="1"/>
              <a:t>kirishiladi</a:t>
            </a:r>
            <a:r>
              <a:rPr lang="en-US" dirty="0"/>
              <a:t>. </a:t>
            </a:r>
            <a:r>
              <a:rPr lang="en-US" dirty="0" err="1"/>
              <a:t>Qozonga</a:t>
            </a:r>
            <a:r>
              <a:rPr lang="en-US" dirty="0"/>
              <a:t>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solib</a:t>
            </a:r>
            <a:r>
              <a:rPr lang="en-US" dirty="0"/>
              <a:t>, u </a:t>
            </a:r>
            <a:r>
              <a:rPr lang="en-US" dirty="0" err="1"/>
              <a:t>tillarang</a:t>
            </a:r>
            <a:r>
              <a:rPr lang="en-US" dirty="0"/>
              <a:t> </a:t>
            </a:r>
            <a:r>
              <a:rPr lang="en-US" dirty="0" err="1"/>
              <a:t>tusga</a:t>
            </a:r>
            <a:r>
              <a:rPr lang="en-US" dirty="0"/>
              <a:t> </a:t>
            </a:r>
            <a:r>
              <a:rPr lang="en-US" dirty="0" err="1"/>
              <a:t>kirguncha</a:t>
            </a:r>
            <a:r>
              <a:rPr lang="en-US" dirty="0"/>
              <a:t> </a:t>
            </a:r>
            <a:r>
              <a:rPr lang="en-US" dirty="0" err="1"/>
              <a:t>qovuriladi</a:t>
            </a:r>
            <a:r>
              <a:rPr lang="en-US" dirty="0"/>
              <a:t> (</a:t>
            </a:r>
            <a:r>
              <a:rPr lang="en-US" dirty="0" err="1"/>
              <a:t>taxminan</a:t>
            </a:r>
            <a:r>
              <a:rPr lang="en-US" dirty="0"/>
              <a:t> 7 </a:t>
            </a:r>
            <a:r>
              <a:rPr lang="en-US" dirty="0" err="1"/>
              <a:t>daqiqa</a:t>
            </a:r>
            <a:r>
              <a:rPr lang="en-US" dirty="0"/>
              <a:t>).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qovurilib</a:t>
            </a:r>
            <a:r>
              <a:rPr lang="en-US" dirty="0"/>
              <a:t> </a:t>
            </a:r>
            <a:r>
              <a:rPr lang="en-US" dirty="0" err="1"/>
              <a:t>bo’lgach</a:t>
            </a:r>
            <a:r>
              <a:rPr lang="en-US" dirty="0"/>
              <a:t>, </a:t>
            </a:r>
            <a:r>
              <a:rPr lang="en-US" dirty="0" err="1"/>
              <a:t>qozonga</a:t>
            </a:r>
            <a:r>
              <a:rPr lang="en-US" dirty="0"/>
              <a:t> </a:t>
            </a:r>
            <a:r>
              <a:rPr lang="en-US" dirty="0" err="1"/>
              <a:t>piyoz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go’sht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 </a:t>
            </a:r>
            <a:r>
              <a:rPr lang="en-US" dirty="0" err="1"/>
              <a:t>qobiq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qilgunicha</a:t>
            </a:r>
            <a:r>
              <a:rPr lang="en-US" dirty="0"/>
              <a:t> </a:t>
            </a:r>
            <a:r>
              <a:rPr lang="en-US" dirty="0" err="1"/>
              <a:t>qovuriladi</a:t>
            </a:r>
            <a:r>
              <a:rPr lang="en-US" dirty="0"/>
              <a:t>.</a:t>
            </a:r>
          </a:p>
          <a:p>
            <a:r>
              <a:rPr lang="en-US" dirty="0"/>
              <a:t>5-QADAM</a:t>
            </a:r>
          </a:p>
          <a:p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bosqichda</a:t>
            </a:r>
            <a:r>
              <a:rPr lang="en-US" dirty="0"/>
              <a:t> </a:t>
            </a:r>
            <a:r>
              <a:rPr lang="en-US" dirty="0" err="1"/>
              <a:t>sabzi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aralashtirmasdan</a:t>
            </a:r>
            <a:r>
              <a:rPr lang="en-US" dirty="0"/>
              <a:t> 3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qovuriladi</a:t>
            </a:r>
            <a:r>
              <a:rPr lang="en-US" dirty="0"/>
              <a:t>. </a:t>
            </a:r>
            <a:r>
              <a:rPr lang="en-US" dirty="0" err="1"/>
              <a:t>So’ng</a:t>
            </a:r>
            <a:r>
              <a:rPr lang="en-US" dirty="0"/>
              <a:t> </a:t>
            </a:r>
            <a:r>
              <a:rPr lang="en-US" dirty="0" err="1"/>
              <a:t>barchasi</a:t>
            </a:r>
            <a:r>
              <a:rPr lang="en-US" dirty="0"/>
              <a:t> 10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vaqti-vaqti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aralashtirib</a:t>
            </a:r>
            <a:r>
              <a:rPr lang="en-US" dirty="0"/>
              <a:t> </a:t>
            </a:r>
            <a:r>
              <a:rPr lang="en-US" dirty="0" err="1"/>
              <a:t>turgan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qovuriladi</a:t>
            </a:r>
            <a:endParaRPr lang="en-US" dirty="0"/>
          </a:p>
          <a:p>
            <a:endParaRPr lang="uz-Cyrl-U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2" y="1268760"/>
            <a:ext cx="789980" cy="79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8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>6-QADAM</a:t>
            </a:r>
            <a:r>
              <a:rPr lang="uz-Cyrl-UZ" sz="2400" dirty="0" smtClean="0"/>
              <a:t/>
            </a:r>
            <a:br>
              <a:rPr lang="uz-Cyrl-UZ" sz="2400" dirty="0" smtClean="0"/>
            </a:br>
            <a:r>
              <a:rPr lang="en-US" sz="2400" dirty="0" err="1" smtClean="0"/>
              <a:t>Zira</a:t>
            </a:r>
            <a:r>
              <a:rPr lang="en-US" sz="2400" dirty="0" smtClean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kashnich</a:t>
            </a:r>
            <a:r>
              <a:rPr lang="en-US" sz="2400" dirty="0"/>
              <a:t> </a:t>
            </a:r>
            <a:r>
              <a:rPr lang="en-US" sz="2400" dirty="0" err="1"/>
              <a:t>urug’lari</a:t>
            </a:r>
            <a:r>
              <a:rPr lang="en-US" sz="2400" dirty="0"/>
              <a:t> </a:t>
            </a:r>
            <a:r>
              <a:rPr lang="en-US" sz="2400" dirty="0" err="1"/>
              <a:t>ezilib</a:t>
            </a:r>
            <a:r>
              <a:rPr lang="en-US" sz="2400" dirty="0"/>
              <a:t>, </a:t>
            </a:r>
            <a:r>
              <a:rPr lang="en-US" sz="2400" dirty="0" err="1"/>
              <a:t>osh</a:t>
            </a:r>
            <a:r>
              <a:rPr lang="en-US" sz="2400" dirty="0"/>
              <a:t> </a:t>
            </a:r>
            <a:r>
              <a:rPr lang="en-US" sz="2400" dirty="0" err="1"/>
              <a:t>zirvagiga</a:t>
            </a:r>
            <a:r>
              <a:rPr lang="en-US" sz="2400" dirty="0"/>
              <a:t> </a:t>
            </a:r>
            <a:r>
              <a:rPr lang="en-US" sz="2400" dirty="0" err="1"/>
              <a:t>qo’shiladi</a:t>
            </a:r>
            <a:r>
              <a:rPr lang="en-US" sz="2400" dirty="0" smtClean="0"/>
              <a:t>.</a:t>
            </a:r>
            <a:r>
              <a:rPr lang="uz-Cyrl-UZ" sz="2400" dirty="0" smtClean="0"/>
              <a:t/>
            </a:r>
            <a:br>
              <a:rPr lang="uz-Cyrl-UZ" sz="2400" dirty="0" smtClean="0"/>
            </a:br>
            <a:r>
              <a:rPr lang="en-US" sz="2400" dirty="0" smtClean="0"/>
              <a:t> </a:t>
            </a:r>
            <a:r>
              <a:rPr lang="en-US" sz="2400" dirty="0" err="1"/>
              <a:t>Ushbu</a:t>
            </a:r>
            <a:r>
              <a:rPr lang="en-US" sz="2400" dirty="0"/>
              <a:t> </a:t>
            </a:r>
            <a:r>
              <a:rPr lang="en-US" sz="2400" dirty="0" err="1"/>
              <a:t>bosqichda</a:t>
            </a:r>
            <a:r>
              <a:rPr lang="en-US" sz="2400" dirty="0"/>
              <a:t> </a:t>
            </a:r>
            <a:r>
              <a:rPr lang="en-US" sz="2400" dirty="0" err="1"/>
              <a:t>zirvakning</a:t>
            </a:r>
            <a:r>
              <a:rPr lang="en-US" sz="2400" dirty="0"/>
              <a:t> </a:t>
            </a:r>
            <a:r>
              <a:rPr lang="en-US" sz="2400" dirty="0" err="1"/>
              <a:t>tuzi</a:t>
            </a:r>
            <a:r>
              <a:rPr lang="en-US" sz="2400" dirty="0"/>
              <a:t> </a:t>
            </a:r>
            <a:r>
              <a:rPr lang="en-US" sz="2400" dirty="0" err="1"/>
              <a:t>rostlanadi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7-QADAM</a:t>
            </a:r>
            <a:br>
              <a:rPr lang="en-US" sz="2400" dirty="0"/>
            </a:br>
            <a:r>
              <a:rPr lang="en-US" sz="2400" dirty="0" err="1"/>
              <a:t>Olov</a:t>
            </a:r>
            <a:r>
              <a:rPr lang="en-US" sz="2400" dirty="0"/>
              <a:t> </a:t>
            </a:r>
            <a:r>
              <a:rPr lang="en-US" sz="2400" dirty="0" err="1"/>
              <a:t>o’rtacha</a:t>
            </a:r>
            <a:r>
              <a:rPr lang="en-US" sz="2400" dirty="0"/>
              <a:t> </a:t>
            </a:r>
            <a:r>
              <a:rPr lang="en-US" sz="2400" dirty="0" err="1"/>
              <a:t>balandlikkacha</a:t>
            </a:r>
            <a:r>
              <a:rPr lang="en-US" sz="2400" dirty="0"/>
              <a:t> </a:t>
            </a:r>
            <a:r>
              <a:rPr lang="en-US" sz="2400" dirty="0" err="1"/>
              <a:t>pasaytiriladi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sabzi</a:t>
            </a:r>
            <a:r>
              <a:rPr lang="en-US" sz="2400" dirty="0"/>
              <a:t> </a:t>
            </a:r>
            <a:r>
              <a:rPr lang="en-US" sz="2400" dirty="0" err="1"/>
              <a:t>yumshoq</a:t>
            </a:r>
            <a:r>
              <a:rPr lang="en-US" sz="2400" dirty="0"/>
              <a:t> </a:t>
            </a:r>
            <a:r>
              <a:rPr lang="en-US" sz="2400" dirty="0" err="1"/>
              <a:t>bo’lmagunicha</a:t>
            </a:r>
            <a:r>
              <a:rPr lang="en-US" sz="2400" dirty="0"/>
              <a:t> </a:t>
            </a:r>
            <a:r>
              <a:rPr lang="en-US" sz="2400" dirty="0" err="1"/>
              <a:t>zirvakni</a:t>
            </a:r>
            <a:r>
              <a:rPr lang="en-US" sz="2400" dirty="0"/>
              <a:t> </a:t>
            </a:r>
            <a:r>
              <a:rPr lang="en-US" sz="2400" dirty="0" err="1"/>
              <a:t>pishirishda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etiladi</a:t>
            </a:r>
            <a:r>
              <a:rPr lang="en-US" sz="2400" dirty="0"/>
              <a:t> (</a:t>
            </a:r>
            <a:r>
              <a:rPr lang="en-US" sz="2400" dirty="0" err="1"/>
              <a:t>yana</a:t>
            </a:r>
            <a:r>
              <a:rPr lang="en-US" sz="2400" dirty="0"/>
              <a:t> </a:t>
            </a:r>
            <a:r>
              <a:rPr lang="en-US" sz="2400" dirty="0" err="1"/>
              <a:t>taxminan</a:t>
            </a:r>
            <a:r>
              <a:rPr lang="en-US" sz="2400" dirty="0"/>
              <a:t> 7-10 </a:t>
            </a:r>
            <a:r>
              <a:rPr lang="en-US" sz="2400" dirty="0" err="1"/>
              <a:t>daqiqa</a:t>
            </a:r>
            <a:r>
              <a:rPr lang="en-US" sz="2400" dirty="0"/>
              <a:t>). </a:t>
            </a:r>
            <a:r>
              <a:rPr lang="en-US" sz="2400" dirty="0" err="1"/>
              <a:t>So’ng</a:t>
            </a:r>
            <a:r>
              <a:rPr lang="en-US" sz="2400" dirty="0"/>
              <a:t> </a:t>
            </a:r>
            <a:r>
              <a:rPr lang="en-US" sz="2400" dirty="0" err="1"/>
              <a:t>zirvakdan</a:t>
            </a:r>
            <a:r>
              <a:rPr lang="en-US" sz="2400" dirty="0"/>
              <a:t> 2 </a:t>
            </a:r>
            <a:r>
              <a:rPr lang="en-US" sz="2400" dirty="0" err="1"/>
              <a:t>sm</a:t>
            </a:r>
            <a:r>
              <a:rPr lang="en-US" sz="2400" dirty="0"/>
              <a:t> </a:t>
            </a:r>
            <a:r>
              <a:rPr lang="en-US" sz="2400" dirty="0" err="1"/>
              <a:t>baland</a:t>
            </a:r>
            <a:r>
              <a:rPr lang="en-US" sz="2400" dirty="0"/>
              <a:t> </a:t>
            </a:r>
            <a:r>
              <a:rPr lang="en-US" sz="2400" dirty="0" err="1"/>
              <a:t>bo’lguncha</a:t>
            </a:r>
            <a:r>
              <a:rPr lang="en-US" sz="2400" dirty="0"/>
              <a:t> </a:t>
            </a:r>
            <a:r>
              <a:rPr lang="en-US" sz="2400" dirty="0" err="1"/>
              <a:t>qaynoq</a:t>
            </a:r>
            <a:r>
              <a:rPr lang="en-US" sz="2400" dirty="0"/>
              <a:t> </a:t>
            </a:r>
            <a:r>
              <a:rPr lang="en-US" sz="2400" dirty="0" err="1"/>
              <a:t>suv</a:t>
            </a:r>
            <a:r>
              <a:rPr lang="en-US" sz="2400" dirty="0"/>
              <a:t> </a:t>
            </a:r>
            <a:r>
              <a:rPr lang="en-US" sz="2400" dirty="0" err="1"/>
              <a:t>solib</a:t>
            </a:r>
            <a:r>
              <a:rPr lang="en-US" sz="2400" dirty="0"/>
              <a:t>, </a:t>
            </a:r>
            <a:r>
              <a:rPr lang="en-US" sz="2400" dirty="0" err="1"/>
              <a:t>ikkita</a:t>
            </a:r>
            <a:r>
              <a:rPr lang="en-US" sz="2400" dirty="0"/>
              <a:t> </a:t>
            </a:r>
            <a:r>
              <a:rPr lang="en-US" sz="2400" dirty="0" err="1"/>
              <a:t>achchiq</a:t>
            </a:r>
            <a:r>
              <a:rPr lang="en-US" sz="2400" dirty="0"/>
              <a:t> </a:t>
            </a:r>
            <a:r>
              <a:rPr lang="en-US" sz="2400" dirty="0" err="1"/>
              <a:t>qalampir</a:t>
            </a:r>
            <a:r>
              <a:rPr lang="en-US" sz="2400" dirty="0"/>
              <a:t> </a:t>
            </a:r>
            <a:r>
              <a:rPr lang="en-US" sz="2400" dirty="0" err="1"/>
              <a:t>solinadi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olov</a:t>
            </a:r>
            <a:r>
              <a:rPr lang="en-US" sz="2400" dirty="0"/>
              <a:t> </a:t>
            </a:r>
            <a:r>
              <a:rPr lang="en-US" sz="2400" dirty="0" err="1"/>
              <a:t>yanada</a:t>
            </a:r>
            <a:r>
              <a:rPr lang="en-US" sz="2400" dirty="0"/>
              <a:t> </a:t>
            </a:r>
            <a:r>
              <a:rPr lang="en-US" sz="2400" dirty="0" err="1"/>
              <a:t>pasaytirilib</a:t>
            </a:r>
            <a:r>
              <a:rPr lang="en-US" sz="2400" dirty="0"/>
              <a:t>, 30 </a:t>
            </a:r>
            <a:r>
              <a:rPr lang="en-US" sz="2400" dirty="0" err="1"/>
              <a:t>daqiqaga</a:t>
            </a:r>
            <a:r>
              <a:rPr lang="en-US" sz="2400" dirty="0"/>
              <a:t> </a:t>
            </a:r>
            <a:r>
              <a:rPr lang="en-US" sz="2400" dirty="0" err="1"/>
              <a:t>dimlab</a:t>
            </a:r>
            <a:r>
              <a:rPr lang="en-US" sz="2400" dirty="0"/>
              <a:t> </a:t>
            </a:r>
            <a:r>
              <a:rPr lang="en-US" sz="2400" dirty="0" err="1"/>
              <a:t>qo’yiladi</a:t>
            </a:r>
            <a:r>
              <a:rPr lang="en-US" sz="2400" dirty="0"/>
              <a:t>.</a:t>
            </a:r>
            <a:br>
              <a:rPr lang="en-US" sz="2400" dirty="0"/>
            </a:br>
            <a:endParaRPr lang="uz-Cyrl-UZ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r>
              <a:rPr lang="en-US" dirty="0"/>
              <a:t>8-QADAM</a:t>
            </a:r>
            <a:endParaRPr lang="uz-Cyrl-U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861988" cy="87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10" y="3645024"/>
            <a:ext cx="540226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2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8-QADAM</a:t>
            </a:r>
            <a:br>
              <a:rPr lang="en-US" dirty="0"/>
            </a:b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/>
              <a:t>Guruch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yuviladi</a:t>
            </a:r>
            <a:r>
              <a:rPr lang="en-US" dirty="0"/>
              <a:t>, </a:t>
            </a:r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to’kib</a:t>
            </a:r>
            <a:r>
              <a:rPr lang="en-US" dirty="0"/>
              <a:t> </a:t>
            </a:r>
            <a:r>
              <a:rPr lang="en-US" dirty="0" err="1"/>
              <a:t>tashlanadi</a:t>
            </a:r>
            <a:r>
              <a:rPr lang="en-US" dirty="0"/>
              <a:t>.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zirvak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tekis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yoyib</a:t>
            </a:r>
            <a:r>
              <a:rPr lang="en-US" dirty="0"/>
              <a:t> </a:t>
            </a:r>
            <a:r>
              <a:rPr lang="en-US" dirty="0" err="1"/>
              <a:t>chiqiladi</a:t>
            </a:r>
            <a:r>
              <a:rPr lang="en-US" dirty="0"/>
              <a:t>. </a:t>
            </a:r>
            <a:r>
              <a:rPr lang="en-US" dirty="0" err="1"/>
              <a:t>Olov</a:t>
            </a:r>
            <a:r>
              <a:rPr lang="en-US" dirty="0"/>
              <a:t> </a:t>
            </a:r>
            <a:r>
              <a:rPr lang="en-US" dirty="0" err="1"/>
              <a:t>maksimumgacha</a:t>
            </a:r>
            <a:r>
              <a:rPr lang="en-US" dirty="0"/>
              <a:t> </a:t>
            </a:r>
            <a:r>
              <a:rPr lang="en-US" dirty="0" err="1"/>
              <a:t>baland</a:t>
            </a:r>
            <a:r>
              <a:rPr lang="en-US" dirty="0"/>
              <a:t> </a:t>
            </a:r>
            <a:r>
              <a:rPr lang="en-US" dirty="0" err="1"/>
              <a:t>qilinib</a:t>
            </a:r>
            <a:r>
              <a:rPr lang="en-US" dirty="0"/>
              <a:t>, </a:t>
            </a:r>
            <a:r>
              <a:rPr lang="en-US" dirty="0" err="1"/>
              <a:t>guruch</a:t>
            </a:r>
            <a:r>
              <a:rPr lang="en-US" dirty="0"/>
              <a:t> </a:t>
            </a:r>
            <a:r>
              <a:rPr lang="en-US" dirty="0" err="1"/>
              <a:t>ustidan</a:t>
            </a:r>
            <a:r>
              <a:rPr lang="en-US" dirty="0"/>
              <a:t> 3 </a:t>
            </a:r>
            <a:r>
              <a:rPr lang="en-US" dirty="0" err="1"/>
              <a:t>sm</a:t>
            </a:r>
            <a:r>
              <a:rPr lang="en-US" dirty="0"/>
              <a:t> </a:t>
            </a:r>
            <a:r>
              <a:rPr lang="en-US" dirty="0" err="1"/>
              <a:t>baland</a:t>
            </a:r>
            <a:r>
              <a:rPr lang="en-US" dirty="0"/>
              <a:t> </a:t>
            </a:r>
            <a:r>
              <a:rPr lang="en-US" dirty="0" err="1"/>
              <a:t>bo’lguncha</a:t>
            </a:r>
            <a:r>
              <a:rPr lang="en-US" dirty="0"/>
              <a:t> </a:t>
            </a:r>
            <a:r>
              <a:rPr lang="en-US" dirty="0" err="1" smtClean="0"/>
              <a:t>kapkirni</a:t>
            </a:r>
            <a:r>
              <a:rPr lang="en-US" dirty="0" smtClean="0"/>
              <a:t>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qaynoq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 smtClean="0"/>
              <a:t>solinadi</a:t>
            </a:r>
            <a:endParaRPr lang="uz-Cyrl-UZ" dirty="0"/>
          </a:p>
          <a:p>
            <a:r>
              <a:rPr lang="uz-Cyrl-UZ" dirty="0" smtClean="0"/>
              <a:t>                           </a:t>
            </a:r>
            <a:r>
              <a:rPr lang="en-US" dirty="0" smtClean="0"/>
              <a:t>9-QADAM</a:t>
            </a:r>
            <a:endParaRPr lang="en-US" dirty="0"/>
          </a:p>
          <a:p>
            <a:r>
              <a:rPr lang="en-US" dirty="0" err="1"/>
              <a:t>Guruch</a:t>
            </a:r>
            <a:r>
              <a:rPr lang="en-US" dirty="0"/>
              <a:t> </a:t>
            </a:r>
            <a:r>
              <a:rPr lang="en-US" dirty="0" err="1"/>
              <a:t>suvni</a:t>
            </a:r>
            <a:r>
              <a:rPr lang="en-US" dirty="0"/>
              <a:t> </a:t>
            </a:r>
            <a:r>
              <a:rPr lang="en-US" dirty="0" err="1"/>
              <a:t>shimib</a:t>
            </a:r>
            <a:r>
              <a:rPr lang="en-US" dirty="0"/>
              <a:t> </a:t>
            </a:r>
            <a:r>
              <a:rPr lang="en-US" dirty="0" err="1"/>
              <a:t>olgach</a:t>
            </a:r>
            <a:r>
              <a:rPr lang="en-US" dirty="0"/>
              <a:t>,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sarimsoq</a:t>
            </a:r>
            <a:r>
              <a:rPr lang="en-US" dirty="0"/>
              <a:t> </a:t>
            </a:r>
            <a:r>
              <a:rPr lang="en-US" dirty="0" err="1"/>
              <a:t>botirib</a:t>
            </a:r>
            <a:r>
              <a:rPr lang="en-US" dirty="0"/>
              <a:t> </a:t>
            </a:r>
            <a:r>
              <a:rPr lang="en-US" dirty="0" err="1"/>
              <a:t>qo’yiladi</a:t>
            </a:r>
            <a:r>
              <a:rPr lang="en-US" dirty="0"/>
              <a:t>, </a:t>
            </a:r>
            <a:r>
              <a:rPr lang="en-US" dirty="0" err="1"/>
              <a:t>olov</a:t>
            </a:r>
            <a:r>
              <a:rPr lang="en-US" dirty="0"/>
              <a:t> </a:t>
            </a:r>
            <a:r>
              <a:rPr lang="en-US" dirty="0" err="1"/>
              <a:t>o’rtacha</a:t>
            </a:r>
            <a:r>
              <a:rPr lang="en-US" dirty="0"/>
              <a:t> </a:t>
            </a:r>
            <a:r>
              <a:rPr lang="en-US" dirty="0" err="1"/>
              <a:t>balandlikkacha</a:t>
            </a:r>
            <a:r>
              <a:rPr lang="en-US" dirty="0"/>
              <a:t> </a:t>
            </a:r>
            <a:r>
              <a:rPr lang="en-US" dirty="0" err="1"/>
              <a:t>pasaytiriladi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guruch</a:t>
            </a:r>
            <a:r>
              <a:rPr lang="en-US" dirty="0"/>
              <a:t>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bo’lguncha</a:t>
            </a:r>
            <a:r>
              <a:rPr lang="en-US" dirty="0"/>
              <a:t> </a:t>
            </a:r>
            <a:r>
              <a:rPr lang="en-US" dirty="0" err="1"/>
              <a:t>pishiriladi</a:t>
            </a:r>
            <a:r>
              <a:rPr lang="en-US" dirty="0"/>
              <a:t>.</a:t>
            </a:r>
          </a:p>
          <a:p>
            <a:endParaRPr lang="uz-Cyrl-U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32" y="260648"/>
            <a:ext cx="8588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10-QADAM</a:t>
            </a:r>
            <a:endParaRPr lang="uz-Cyrl-U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17297"/>
            <a:ext cx="3059832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828836"/>
            <a:ext cx="5688632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Guruchga</a:t>
            </a:r>
            <a:r>
              <a:rPr lang="en-US" sz="3600" dirty="0"/>
              <a:t> </a:t>
            </a:r>
            <a:r>
              <a:rPr lang="en-US" sz="3600" dirty="0" err="1"/>
              <a:t>kapkir</a:t>
            </a:r>
            <a:r>
              <a:rPr lang="en-US" sz="3600" dirty="0"/>
              <a:t> </a:t>
            </a:r>
            <a:r>
              <a:rPr lang="en-US" sz="3600" dirty="0" err="1"/>
              <a:t>bilan</a:t>
            </a:r>
            <a:r>
              <a:rPr lang="en-US" sz="3600" dirty="0"/>
              <a:t> </a:t>
            </a:r>
            <a:r>
              <a:rPr lang="en-US" sz="3600" dirty="0" err="1"/>
              <a:t>yengil</a:t>
            </a:r>
            <a:r>
              <a:rPr lang="en-US" sz="3600" dirty="0"/>
              <a:t> </a:t>
            </a:r>
            <a:r>
              <a:rPr lang="en-US" sz="3600" dirty="0" err="1"/>
              <a:t>urib</a:t>
            </a:r>
            <a:r>
              <a:rPr lang="en-US" sz="3600" dirty="0"/>
              <a:t> </a:t>
            </a:r>
            <a:r>
              <a:rPr lang="en-US" sz="3600" dirty="0" err="1"/>
              <a:t>ko’riladi</a:t>
            </a:r>
            <a:r>
              <a:rPr lang="en-US" sz="3600" dirty="0"/>
              <a:t>. Agar </a:t>
            </a:r>
            <a:r>
              <a:rPr lang="en-US" sz="3600" dirty="0" err="1"/>
              <a:t>bunda</a:t>
            </a:r>
            <a:r>
              <a:rPr lang="en-US" sz="3600" dirty="0"/>
              <a:t> </a:t>
            </a:r>
            <a:r>
              <a:rPr lang="en-US" sz="3600" dirty="0" err="1"/>
              <a:t>chiqadigan</a:t>
            </a:r>
            <a:r>
              <a:rPr lang="en-US" sz="3600" dirty="0"/>
              <a:t> </a:t>
            </a:r>
            <a:r>
              <a:rPr lang="en-US" sz="3600" dirty="0" err="1"/>
              <a:t>ovoz</a:t>
            </a:r>
            <a:r>
              <a:rPr lang="en-US" sz="3600" dirty="0"/>
              <a:t> </a:t>
            </a:r>
            <a:r>
              <a:rPr lang="en-US" sz="3600" dirty="0" err="1"/>
              <a:t>jarangdor</a:t>
            </a:r>
            <a:r>
              <a:rPr lang="en-US" sz="3600" dirty="0"/>
              <a:t> </a:t>
            </a:r>
            <a:r>
              <a:rPr lang="en-US" sz="3600" dirty="0" err="1"/>
              <a:t>bo’lmasa</a:t>
            </a:r>
            <a:r>
              <a:rPr lang="en-US" sz="3600" dirty="0"/>
              <a:t>, </a:t>
            </a:r>
            <a:r>
              <a:rPr lang="en-US" sz="3600" dirty="0" err="1"/>
              <a:t>guruchda</a:t>
            </a:r>
            <a:r>
              <a:rPr lang="en-US" sz="3600" dirty="0"/>
              <a:t> </a:t>
            </a:r>
            <a:r>
              <a:rPr lang="en-US" sz="3600" dirty="0" err="1"/>
              <a:t>tayoqcha</a:t>
            </a:r>
            <a:r>
              <a:rPr lang="en-US" sz="3600" dirty="0"/>
              <a:t> </a:t>
            </a:r>
            <a:r>
              <a:rPr lang="en-US" sz="3600" dirty="0" err="1"/>
              <a:t>yordamida</a:t>
            </a:r>
            <a:r>
              <a:rPr lang="en-US" sz="3600" dirty="0"/>
              <a:t> </a:t>
            </a:r>
            <a:r>
              <a:rPr lang="en-US" sz="3600" dirty="0" err="1"/>
              <a:t>qozon</a:t>
            </a:r>
            <a:r>
              <a:rPr lang="en-US" sz="3600" dirty="0"/>
              <a:t> </a:t>
            </a:r>
            <a:r>
              <a:rPr lang="en-US" sz="3600" dirty="0" err="1"/>
              <a:t>tubigacha</a:t>
            </a:r>
            <a:r>
              <a:rPr lang="en-US" sz="3600" dirty="0"/>
              <a:t> </a:t>
            </a:r>
            <a:r>
              <a:rPr lang="en-US" sz="3600" dirty="0" err="1"/>
              <a:t>bo’lgan</a:t>
            </a:r>
            <a:r>
              <a:rPr lang="en-US" sz="3600" dirty="0"/>
              <a:t> </a:t>
            </a:r>
            <a:r>
              <a:rPr lang="en-US" sz="3600" dirty="0" err="1"/>
              <a:t>chuqurchalar</a:t>
            </a:r>
            <a:r>
              <a:rPr lang="en-US" sz="3600" dirty="0"/>
              <a:t> </a:t>
            </a:r>
            <a:r>
              <a:rPr lang="en-US" sz="3600" dirty="0" err="1"/>
              <a:t>hosil</a:t>
            </a:r>
            <a:r>
              <a:rPr lang="en-US" sz="3600" dirty="0"/>
              <a:t> </a:t>
            </a:r>
            <a:r>
              <a:rPr lang="en-US" sz="3600" dirty="0" err="1"/>
              <a:t>qilinadi</a:t>
            </a:r>
            <a:r>
              <a:rPr lang="en-US" sz="3600" dirty="0"/>
              <a:t>.</a:t>
            </a:r>
            <a:endParaRPr lang="uz-Cyrl-UZ" sz="3600" dirty="0"/>
          </a:p>
        </p:txBody>
      </p:sp>
    </p:spTree>
    <p:extLst>
      <p:ext uri="{BB962C8B-B14F-4D97-AF65-F5344CB8AC3E}">
        <p14:creationId xmlns:p14="http://schemas.microsoft.com/office/powerpoint/2010/main" val="198845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/>
              <a:t>11-QADAM</a:t>
            </a:r>
            <a:br>
              <a:rPr lang="en-US" sz="3200" dirty="0"/>
            </a:br>
            <a:r>
              <a:rPr lang="en-US" sz="3200" dirty="0" err="1"/>
              <a:t>Guruch</a:t>
            </a:r>
            <a:r>
              <a:rPr lang="en-US" sz="3200" dirty="0"/>
              <a:t> </a:t>
            </a:r>
            <a:r>
              <a:rPr lang="en-US" sz="3200" dirty="0" err="1"/>
              <a:t>tekislanadi</a:t>
            </a:r>
            <a:r>
              <a:rPr lang="en-US" sz="3200" dirty="0"/>
              <a:t>, </a:t>
            </a:r>
            <a:r>
              <a:rPr lang="en-US" sz="3200" dirty="0" err="1"/>
              <a:t>qozonning</a:t>
            </a:r>
            <a:r>
              <a:rPr lang="en-US" sz="3200" dirty="0"/>
              <a:t> </a:t>
            </a:r>
            <a:r>
              <a:rPr lang="en-US" sz="3200" dirty="0" err="1"/>
              <a:t>qopqog’i</a:t>
            </a:r>
            <a:r>
              <a:rPr lang="en-US" sz="3200" dirty="0"/>
              <a:t> </a:t>
            </a:r>
            <a:r>
              <a:rPr lang="en-US" sz="3200" dirty="0" err="1"/>
              <a:t>yopiladi</a:t>
            </a:r>
            <a:r>
              <a:rPr lang="en-US" sz="3200" dirty="0"/>
              <a:t>, </a:t>
            </a:r>
            <a:r>
              <a:rPr lang="en-US" sz="3200" dirty="0" err="1"/>
              <a:t>olov</a:t>
            </a:r>
            <a:r>
              <a:rPr lang="en-US" sz="3200" dirty="0"/>
              <a:t> </a:t>
            </a:r>
            <a:r>
              <a:rPr lang="en-US" sz="3200" dirty="0" err="1"/>
              <a:t>yanada</a:t>
            </a:r>
            <a:r>
              <a:rPr lang="en-US" sz="3200" dirty="0"/>
              <a:t> </a:t>
            </a:r>
            <a:r>
              <a:rPr lang="en-US" sz="3200" dirty="0" err="1"/>
              <a:t>pastroq</a:t>
            </a:r>
            <a:r>
              <a:rPr lang="en-US" sz="3200" dirty="0"/>
              <a:t> </a:t>
            </a:r>
            <a:r>
              <a:rPr lang="en-US" sz="3200" dirty="0" err="1"/>
              <a:t>qilinadi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osh</a:t>
            </a:r>
            <a:r>
              <a:rPr lang="en-US" sz="3200" dirty="0"/>
              <a:t> 30 </a:t>
            </a:r>
            <a:r>
              <a:rPr lang="en-US" sz="3200" dirty="0" err="1"/>
              <a:t>daqiqaga</a:t>
            </a:r>
            <a:r>
              <a:rPr lang="en-US" sz="3200" dirty="0"/>
              <a:t> </a:t>
            </a:r>
            <a:r>
              <a:rPr lang="en-US" sz="3200" dirty="0" err="1"/>
              <a:t>damlab</a:t>
            </a:r>
            <a:r>
              <a:rPr lang="en-US" sz="3200" dirty="0"/>
              <a:t> </a:t>
            </a:r>
            <a:r>
              <a:rPr lang="en-US" sz="3200" dirty="0" err="1"/>
              <a:t>qo’yiladi</a:t>
            </a:r>
            <a:r>
              <a:rPr lang="en-US" sz="3200" dirty="0"/>
              <a:t>. </a:t>
            </a:r>
            <a:r>
              <a:rPr lang="en-US" sz="3200" dirty="0" err="1"/>
              <a:t>Palov</a:t>
            </a:r>
            <a:r>
              <a:rPr lang="en-US" sz="3200" dirty="0"/>
              <a:t> </a:t>
            </a:r>
            <a:r>
              <a:rPr lang="en-US" sz="3200" dirty="0" err="1"/>
              <a:t>tayyor</a:t>
            </a:r>
            <a:r>
              <a:rPr lang="en-US" sz="3200" dirty="0"/>
              <a:t>! </a:t>
            </a:r>
            <a:r>
              <a:rPr lang="en-US" sz="3200" dirty="0" err="1"/>
              <a:t>Uni</a:t>
            </a:r>
            <a:r>
              <a:rPr lang="en-US" sz="3200" dirty="0"/>
              <a:t> </a:t>
            </a:r>
            <a:r>
              <a:rPr lang="en-US" sz="3200" dirty="0" err="1"/>
              <a:t>bedanda</a:t>
            </a:r>
            <a:r>
              <a:rPr lang="en-US" sz="3200" dirty="0"/>
              <a:t> </a:t>
            </a:r>
            <a:r>
              <a:rPr lang="en-US" sz="3200" dirty="0" err="1"/>
              <a:t>tuxumlari</a:t>
            </a:r>
            <a:r>
              <a:rPr lang="en-US" sz="3200" dirty="0"/>
              <a:t>, </a:t>
            </a:r>
            <a:r>
              <a:rPr lang="en-US" sz="3200" dirty="0" err="1"/>
              <a:t>limon</a:t>
            </a:r>
            <a:r>
              <a:rPr lang="en-US" sz="3200" dirty="0"/>
              <a:t>, </a:t>
            </a:r>
            <a:r>
              <a:rPr lang="en-US" sz="3200" dirty="0" err="1"/>
              <a:t>achchiq</a:t>
            </a:r>
            <a:r>
              <a:rPr lang="en-US" sz="3200" dirty="0"/>
              <a:t> </a:t>
            </a:r>
            <a:r>
              <a:rPr lang="en-US" sz="3200" dirty="0" err="1"/>
              <a:t>qalampir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bezatish</a:t>
            </a:r>
            <a:r>
              <a:rPr lang="en-US" sz="3200" dirty="0"/>
              <a:t> </a:t>
            </a:r>
            <a:r>
              <a:rPr lang="en-US" sz="3200" dirty="0" err="1"/>
              <a:t>mumkin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 err="1">
                <a:solidFill>
                  <a:srgbClr val="FFFF00"/>
                </a:solidFill>
              </a:rPr>
              <a:t>Yoqimli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ishtaha</a:t>
            </a:r>
            <a:r>
              <a:rPr lang="en-US" sz="3200" dirty="0" smtClean="0">
                <a:solidFill>
                  <a:srgbClr val="FFFF00"/>
                </a:solidFill>
              </a:rPr>
              <a:t>…</a:t>
            </a:r>
            <a:endParaRPr lang="uz-Cyrl-UZ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2565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63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MAVZU: OSH TAYYORLASH</vt:lpstr>
      <vt:lpstr>OSH TAYYORLASH UCHUN  KERAKLI MASALLIQLAR</vt:lpstr>
      <vt:lpstr>OSH PALOV TAYYORLASH BOSQICHLARI Tayyorlash vaqti: 2,5 soat | Portsiyalar soni: 10 </vt:lpstr>
      <vt:lpstr>3-QADAM Qozon qizdiriladi, moy solinadi va yengil tutaguncha qizdirishda davom etiladi. So’ng qolgan bitta butun piyoz solib, qorayguncha qovuriladi. So’ng olib qo’yiladi. </vt:lpstr>
      <vt:lpstr>6-QADAM Zira va kashnich urug’lari ezilib, osh zirvagiga qo’shiladi.  Ushbu bosqichda zirvakning tuzi rostlanadi. 7-QADAM Olov o’rtacha balandlikkacha pasaytiriladi va sabzi yumshoq bo’lmagunicha zirvakni pishirishda davom etiladi (yana taxminan 7-10 daqiqa). So’ng zirvakdan 2 sm baland bo’lguncha qaynoq suv solib, ikkita achchiq qalampir solinadi va olov yanada pasaytirilib, 30 daqiqaga dimlab qo’yiladi. </vt:lpstr>
      <vt:lpstr>8-QADAM </vt:lpstr>
      <vt:lpstr>10-QADAM</vt:lpstr>
      <vt:lpstr>11-QADAM Guruch tekislanadi, qozonning qopqog’i yopiladi, olov yanada pastroq qilinadi va osh 30 daqiqaga damlab qo’yiladi. Palov tayyor! Uni bedanda tuxumlari, limon, achchiq qalampir bilan bezatish mumkin. Yoqimli ishtaha…</vt:lpstr>
      <vt:lpstr>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Aziz</cp:lastModifiedBy>
  <cp:revision>5</cp:revision>
  <dcterms:created xsi:type="dcterms:W3CDTF">2021-12-18T09:26:38Z</dcterms:created>
  <dcterms:modified xsi:type="dcterms:W3CDTF">2021-12-18T10:23:48Z</dcterms:modified>
</cp:coreProperties>
</file>