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66" r:id="rId4"/>
    <p:sldId id="270" r:id="rId5"/>
    <p:sldId id="271" r:id="rId6"/>
    <p:sldId id="272" r:id="rId7"/>
    <p:sldId id="273" r:id="rId8"/>
    <p:sldId id="261" r:id="rId9"/>
    <p:sldId id="262" r:id="rId10"/>
    <p:sldId id="275" r:id="rId11"/>
    <p:sldId id="269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z-Cyrl-UZ" sz="4400" dirty="0" smtClean="0"/>
              <a:t>                    </a:t>
            </a:r>
            <a:endParaRPr lang="en-US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taomlarini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tayyorlash</a:t>
            </a:r>
            <a:endParaRPr lang="uz-Cyrl-U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28836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32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Reja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pazandachiligi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ovqatlanishining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o’ziga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z-Cyrl-UZ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Sarimsoq</a:t>
            </a:r>
            <a:r>
              <a:rPr lang="uz-Cyrl-U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piyozli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pampushka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z-Cyrl-UZ" sz="32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Sarimsoq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piyozli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pampushka</a:t>
            </a:r>
            <a:endParaRPr lang="uz-Cyrl-U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628801"/>
            <a:ext cx="3672408" cy="408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92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84776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387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8920"/>
            <a:ext cx="8229600" cy="1584176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E’TIBORINGIZ UCHUN RAHMAT</a:t>
            </a:r>
            <a:endParaRPr lang="uz-Cyrl-U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2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412776"/>
            <a:ext cx="7920879" cy="4713387"/>
          </a:xfrm>
        </p:spPr>
        <p:txBody>
          <a:bodyPr>
            <a:normAutofit fontScale="55000" lnSpcReduction="20000"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dehqonchilik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faoliyatining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asosiy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sohasini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boshoqli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don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mahsulotlarini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yetishtirish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ishlash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rivojlangan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ajdodlari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don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o’simliklaridan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yormalar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texnologiyalarini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bilishgan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assortimentida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yormalardan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tayyorlanadigan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taomlarning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ulushi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donidan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yormadan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un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chiqarilgan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tayyorlab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non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pishiriladi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achitilgan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tayyorlangan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non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Bukavinada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smetana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moyida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qovurilgan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oladya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grechanika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vaqtda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Ukrainada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tariq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yormalari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bo’tqalari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Ma’lumki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ajdodlari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XVI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oxiri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XVII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asrning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o’zlarining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xo’jaliklarida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makkajo’xori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yetishtira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hosildor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bo’lganligi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sababli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Ukrainaning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hududi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tarqalgan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makkajo’xoridan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yormalar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texnologiyalarini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o’zlashtirgan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zamon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xalqiga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ajdodlaridan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makkajo’xori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tayyorlanadigan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mamalga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taomi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meros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xalqining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taomlaridan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Hozirgi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Ukrainaning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qishloq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xo’jalik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mahsulotlaridan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asosiylari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bug’doy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makkajo’xori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boshoqli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o’simliklar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grechixa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suli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Don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yetishtiriladigan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joylarda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qayta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ishlash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. XX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asrda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Ukrainada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tegirmonchilik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non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makaron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mahsulotlarini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chiqarish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oziq-ovqat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sanoati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tarmoqlari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tez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rivojlandi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1.Ukraina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pazandachiligi</a:t>
            </a:r>
            <a:endParaRPr lang="uz-Cyrl-UZ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8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/>
              <a:t> </a:t>
            </a:r>
            <a:r>
              <a:rPr lang="en-US" sz="2300" dirty="0" smtClean="0"/>
              <a:t>             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sharqiy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slavyan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davlatlari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aholisining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o’rinda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deyarli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qismini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Ukrainlardan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ruslar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yahudiylar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polyaklar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beloruslar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moldavanlar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bulg’orlar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vengrlar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millatlar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yelatlar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vakillari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yashashadi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millatli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davlat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bo’lishiga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qaramasdan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xalqi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sohalarda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o’zining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an’analarini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saqlab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boyitib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kelmoqda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xalqining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madaniyatida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asrlar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shakllangan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ovqatlanish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an’analari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o’ta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ahamiyatga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yega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orqali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xalqning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umumiy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madaniyati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ovqatlanish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tarzi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bag’liq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masalalarni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o’rganish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852" y="69269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.Ukraina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millati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ovqatlanishining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o’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ziga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xususiyatlari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12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5001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assortimentidan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assortimenti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nafakat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qo’shni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xorijiy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mamlakatlarda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mashhur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sababdan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o’zlarining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pazandaligi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faxrlanishadi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pampushka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polyanisa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gazaklari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kolbasalari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ryajenka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srnik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mevalardan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asaldan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ichimliklari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slivyanka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vishnevka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ternovka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zapekanka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nalivkalari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nafaqat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MDH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xorijiy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mamlakatlar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xalqlariga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assortimentining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guruhini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bayram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marosimlarga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qurish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to’yiga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oilaviy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yubiley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sanalariga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bola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tug’ilishiga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harbiy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xizmatga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kuzatish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marosimiga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yangi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diniy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bayramlarga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bag’ishlab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tayyorlanadigan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tashkil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372468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548680"/>
            <a:ext cx="7732381" cy="5832648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Ukrainlarning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sevimli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oziq-ovqat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oshqovoq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kabilar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Karamdan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nafaqat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ikkinchi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gazaklar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oshqovoqdan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bo’tqalar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ham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oshqovoq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aksariyat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taomlarining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tarkibiy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pazandaligiga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xususiyatlardan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shundan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iboratki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milliy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sabzavotlardan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tayyorlanadiganlarining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assortimenti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assortimentining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ulushi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o’rinda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turadi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kunda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butun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bo’yicha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poltavacha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lvovcha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kiyevcha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volincha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boshqalar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tayyorlanadi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tayyorlanadigan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hududlarda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Albatta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ichida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millatning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g’ururi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hisoblanadi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tayyorlashda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mahsulot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turlari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osh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lavlagisi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pomidor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boshqalar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ishlatiladi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Suzib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uzatishdan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sarimsoqpiyoz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petrushka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maydalab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yezilgan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cho’chqa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yog’i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shpik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solinib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beriladi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Ishlatilgan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mahsulotlarning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ta’mi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hidi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bir-birlari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aralashib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ukraincha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borshchga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nozik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ta’m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, hid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to’yimlilik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beradi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900" dirty="0"/>
              <a:t>	</a:t>
            </a:r>
            <a:endParaRPr lang="uz-Cyrl-UZ" sz="1900" dirty="0"/>
          </a:p>
        </p:txBody>
      </p:sp>
    </p:spTree>
    <p:extLst>
      <p:ext uri="{BB962C8B-B14F-4D97-AF65-F5344CB8AC3E}">
        <p14:creationId xmlns:p14="http://schemas.microsoft.com/office/powerpoint/2010/main" val="192208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052736"/>
            <a:ext cx="7408333" cy="50734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xalqining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boshoqli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mahsulotlarini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yetishtirishidan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azaldan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sabzavotchilik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shug’ullanib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kelganligi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to’g’risida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tarixiy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ma’lumotlar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mavjud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ko’p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oziq-ovqat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mahsuloti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hisoblangan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ho’lligicha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tuzlangandan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Rossiyada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yetishtirilib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boshlanganga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qadar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o’rnida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ishlatilgan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qaynatilgan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toblab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pishirilgan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qovurilgan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hollarda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iste’mol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qilingan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murakkab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repnya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qiyma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sh.o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’.)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tarkibiga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kirgan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piroglarni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tayyorlashda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qiyma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ishlatilgan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Qadimiy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ruslar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dasturxonining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ko’rki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bo’lgan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ushnoye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taomini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tayyorlashda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ishlatilgan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Bundan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tashqari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sholg’omdan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hatto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kvas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tayyorlangan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2174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8407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1438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3.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Sarimsoq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piyozli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pampushka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z-Cyrl-UZ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16832"/>
            <a:ext cx="7408333" cy="4170776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suvda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uchitqi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shakar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 (1/4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solinib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xamir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qolidriladi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Xamir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achigandan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qismi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o’simlik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qo’shilib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aralashtiriladi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xamir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qoldiriladi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Xamir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bo’lgandan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bo’lakchalarga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(25-30 g)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kesiladi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shakli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berilgandan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soteynik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ustiga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joylashtiriladi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15-25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qoldiriladi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pampushkalar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7-8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davomida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qovurish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shkafida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duxovkada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toblab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pishiriladi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Dasturxonga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tortishdan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minut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ustidan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sous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surtiladi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sarimsoqpiyoz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birga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yeziladi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yezish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davrida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o’simlik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sovutilgan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qaynoq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tomizilib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turiladi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endParaRPr lang="uz-Cyrl-U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15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Bug’doy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80,0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32,0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Shakar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Achitqi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2,5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Xamir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o’simlik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2,0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Sous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sarimsoqpiyoz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        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6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o’simlik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moyi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20</a:t>
            </a:r>
          </a:p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tuz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     ________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115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2516502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841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Ukraina millati taomlarini tayyorlash</vt:lpstr>
      <vt:lpstr>1.Ukraina millati pazandachiligi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3.  Sarimsoq piyozli pampushka        tayyorlash.</vt:lpstr>
      <vt:lpstr>Презентация PowerPoint</vt:lpstr>
      <vt:lpstr>Sarimsoq piyozli pampushka</vt:lpstr>
      <vt:lpstr>Презентация PowerPoint</vt:lpstr>
      <vt:lpstr>E’TIBORINGIZ UCHUN RAHMAT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Aziz</dc:creator>
  <cp:lastModifiedBy>Aziz</cp:lastModifiedBy>
  <cp:revision>26</cp:revision>
  <dcterms:created xsi:type="dcterms:W3CDTF">2021-10-13T16:53:50Z</dcterms:created>
  <dcterms:modified xsi:type="dcterms:W3CDTF">2021-10-31T16:29:37Z</dcterms:modified>
</cp:coreProperties>
</file>