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9"/>
  </p:notesMasterIdLst>
  <p:sldIdLst>
    <p:sldId id="256" r:id="rId2"/>
    <p:sldId id="456" r:id="rId3"/>
    <p:sldId id="458" r:id="rId4"/>
    <p:sldId id="459" r:id="rId5"/>
    <p:sldId id="465" r:id="rId6"/>
    <p:sldId id="468" r:id="rId7"/>
    <p:sldId id="269" r:id="rId8"/>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29" autoAdjust="0"/>
    <p:restoredTop sz="93636" autoAdjust="0"/>
  </p:normalViewPr>
  <p:slideViewPr>
    <p:cSldViewPr>
      <p:cViewPr varScale="1">
        <p:scale>
          <a:sx n="47" d="100"/>
          <a:sy n="47" d="100"/>
        </p:scale>
        <p:origin x="-816"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4DE1C-F051-492C-9063-E7C450563651}" type="datetimeFigureOut">
              <a:rPr lang="ru-RU" smtClean="0"/>
              <a:t>08.08.2021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0F7560-E9E3-4135-A3F8-D3C909015CE8}" type="slidenum">
              <a:rPr lang="ru-RU" smtClean="0"/>
              <a:t>‹#›</a:t>
            </a:fld>
            <a:endParaRPr lang="ru-RU"/>
          </a:p>
        </p:txBody>
      </p:sp>
    </p:spTree>
    <p:extLst>
      <p:ext uri="{BB962C8B-B14F-4D97-AF65-F5344CB8AC3E}">
        <p14:creationId xmlns:p14="http://schemas.microsoft.com/office/powerpoint/2010/main" val="127932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116C4B3A-F94A-47D5-A35F-D6D69C26515D}" type="slidenum">
              <a:rPr lang="ru-RU" altLang="ru-RU" smtClean="0"/>
              <a:pPr/>
              <a:t>‹#›</a:t>
            </a:fld>
            <a:endParaRPr lang="ru-RU" alt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6879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D9552-11F7-45F0-9710-762855202B80}" type="slidenum">
              <a:rPr lang="ru-RU" altLang="ru-RU" smtClean="0"/>
              <a:pPr/>
              <a:t>‹#›</a:t>
            </a:fld>
            <a:endParaRPr lang="ru-RU" altLang="ru-RU"/>
          </a:p>
        </p:txBody>
      </p:sp>
    </p:spTree>
    <p:extLst>
      <p:ext uri="{BB962C8B-B14F-4D97-AF65-F5344CB8AC3E}">
        <p14:creationId xmlns:p14="http://schemas.microsoft.com/office/powerpoint/2010/main" val="41702469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D9552-11F7-45F0-9710-762855202B80}" type="slidenum">
              <a:rPr lang="ru-RU" altLang="ru-RU" smtClean="0"/>
              <a:pPr/>
              <a:t>‹#›</a:t>
            </a:fld>
            <a:endParaRPr lang="ru-RU" alt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3229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2927200" y="2554167"/>
            <a:ext cx="7077200" cy="1546400"/>
          </a:xfrm>
          <a:prstGeom prst="rect">
            <a:avLst/>
          </a:prstGeom>
        </p:spPr>
        <p:txBody>
          <a:bodyPr spcFirstLastPara="1" wrap="square" lIns="91425" tIns="91425" rIns="91425" bIns="91425" anchor="ctr" anchorCtr="0"/>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r>
              <a:rPr lang="ru-RU" smtClean="0"/>
              <a:t>Образец заголовка</a:t>
            </a:r>
            <a:endParaRPr/>
          </a:p>
        </p:txBody>
      </p:sp>
    </p:spTree>
    <p:extLst>
      <p:ext uri="{BB962C8B-B14F-4D97-AF65-F5344CB8AC3E}">
        <p14:creationId xmlns:p14="http://schemas.microsoft.com/office/powerpoint/2010/main" val="73351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736248E-F3DD-4AFA-8C82-6E9B4664531A}" type="slidenum">
              <a:rPr lang="ru-RU" altLang="ru-RU" smtClean="0"/>
              <a:pPr/>
              <a:t>‹#›</a:t>
            </a:fld>
            <a:endParaRPr lang="ru-RU" altLang="ru-RU"/>
          </a:p>
        </p:txBody>
      </p:sp>
    </p:spTree>
    <p:extLst>
      <p:ext uri="{BB962C8B-B14F-4D97-AF65-F5344CB8AC3E}">
        <p14:creationId xmlns:p14="http://schemas.microsoft.com/office/powerpoint/2010/main" val="32209707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D9552-11F7-45F0-9710-762855202B80}" type="slidenum">
              <a:rPr lang="ru-RU" altLang="ru-RU" smtClean="0"/>
              <a:pPr/>
              <a:t>‹#›</a:t>
            </a:fld>
            <a:endParaRPr lang="ru-RU" alt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1894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8/8/2021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D9552-11F7-45F0-9710-762855202B80}" type="slidenum">
              <a:rPr lang="ru-RU" altLang="ru-RU" smtClean="0"/>
              <a:pPr/>
              <a:t>‹#›</a:t>
            </a:fld>
            <a:endParaRPr lang="ru-RU" altLang="ru-RU"/>
          </a:p>
        </p:txBody>
      </p:sp>
    </p:spTree>
    <p:extLst>
      <p:ext uri="{BB962C8B-B14F-4D97-AF65-F5344CB8AC3E}">
        <p14:creationId xmlns:p14="http://schemas.microsoft.com/office/powerpoint/2010/main" val="40902957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D9552-11F7-45F0-9710-762855202B80}" type="slidenum">
              <a:rPr lang="ru-RU" altLang="ru-RU" smtClean="0"/>
              <a:pPr/>
              <a:t>‹#›</a:t>
            </a:fld>
            <a:endParaRPr lang="ru-RU" altLang="ru-RU"/>
          </a:p>
        </p:txBody>
      </p:sp>
    </p:spTree>
    <p:extLst>
      <p:ext uri="{BB962C8B-B14F-4D97-AF65-F5344CB8AC3E}">
        <p14:creationId xmlns:p14="http://schemas.microsoft.com/office/powerpoint/2010/main" val="21065213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D9552-11F7-45F0-9710-762855202B80}" type="slidenum">
              <a:rPr lang="ru-RU" altLang="ru-RU" smtClean="0"/>
              <a:pPr/>
              <a:t>‹#›</a:t>
            </a:fld>
            <a:endParaRPr lang="ru-RU" altLang="ru-RU"/>
          </a:p>
        </p:txBody>
      </p:sp>
    </p:spTree>
    <p:extLst>
      <p:ext uri="{BB962C8B-B14F-4D97-AF65-F5344CB8AC3E}">
        <p14:creationId xmlns:p14="http://schemas.microsoft.com/office/powerpoint/2010/main" val="6861382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1D9552-11F7-45F0-9710-762855202B80}" type="slidenum">
              <a:rPr lang="ru-RU" altLang="ru-RU" smtClean="0"/>
              <a:pPr/>
              <a:t>‹#›</a:t>
            </a:fld>
            <a:endParaRPr lang="ru-RU" altLang="ru-RU"/>
          </a:p>
        </p:txBody>
      </p:sp>
    </p:spTree>
    <p:extLst>
      <p:ext uri="{BB962C8B-B14F-4D97-AF65-F5344CB8AC3E}">
        <p14:creationId xmlns:p14="http://schemas.microsoft.com/office/powerpoint/2010/main" val="5250120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D9552-11F7-45F0-9710-762855202B80}" type="slidenum">
              <a:rPr lang="ru-RU" altLang="ru-RU" smtClean="0"/>
              <a:pPr/>
              <a:t>‹#›</a:t>
            </a:fld>
            <a:endParaRPr lang="ru-RU" altLang="ru-RU"/>
          </a:p>
        </p:txBody>
      </p:sp>
    </p:spTree>
    <p:extLst>
      <p:ext uri="{BB962C8B-B14F-4D97-AF65-F5344CB8AC3E}">
        <p14:creationId xmlns:p14="http://schemas.microsoft.com/office/powerpoint/2010/main" val="24985493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D9552-11F7-45F0-9710-762855202B80}" type="slidenum">
              <a:rPr lang="ru-RU" altLang="ru-RU" smtClean="0"/>
              <a:pPr/>
              <a:t>‹#›</a:t>
            </a:fld>
            <a:endParaRPr lang="ru-RU" alt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6167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8/8/2021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A1D9552-11F7-45F0-9710-762855202B80}" type="slidenum">
              <a:rPr lang="ru-RU" altLang="ru-RU" smtClean="0"/>
              <a:pPr/>
              <a:t>‹#›</a:t>
            </a:fld>
            <a:endParaRPr lang="ru-RU" alt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48249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Lst>
  <p:transition>
    <p:fade thruBlk="1"/>
  </p:transition>
  <p:timing>
    <p:tnLst>
      <p:par>
        <p:cTn id="1" dur="indefinite" restart="never" nodeType="tmRoot"/>
      </p:par>
    </p:tnLst>
  </p:timing>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0" y="609601"/>
            <a:ext cx="12192000" cy="1371599"/>
          </a:xfrm>
          <a:solidFill>
            <a:schemeClr val="bg2">
              <a:lumMod val="25000"/>
              <a:alpha val="95000"/>
            </a:schemeClr>
          </a:solidFill>
        </p:spPr>
        <p:txBody>
          <a:bodyPr>
            <a:noAutofit/>
          </a:bodyPr>
          <a:lstStyle/>
          <a:p>
            <a:pPr algn="ctr"/>
            <a:r>
              <a:rPr lang="en-US" altLang="ru-RU" sz="2800" b="1" dirty="0">
                <a:solidFill>
                  <a:srgbClr val="0070C0"/>
                </a:solidFill>
              </a:rPr>
              <a:t>SAMARQAND SHAHAR “ISHGA MARHAMAT ” MONOMARKAZI</a:t>
            </a:r>
            <a:endParaRPr lang="en-US" altLang="ru-RU" sz="2800" b="1" dirty="0">
              <a:solidFill>
                <a:srgbClr val="0070C0"/>
              </a:solidFill>
            </a:endParaRPr>
          </a:p>
        </p:txBody>
      </p:sp>
      <p:sp>
        <p:nvSpPr>
          <p:cNvPr id="2" name="Прямоугольник 1"/>
          <p:cNvSpPr/>
          <p:nvPr/>
        </p:nvSpPr>
        <p:spPr>
          <a:xfrm>
            <a:off x="0" y="6433268"/>
            <a:ext cx="12192000" cy="313932"/>
          </a:xfrm>
          <a:prstGeom prst="rect">
            <a:avLst/>
          </a:prstGeom>
          <a:solidFill>
            <a:schemeClr val="bg2">
              <a:lumMod val="25000"/>
              <a:alpha val="95000"/>
            </a:schemeClr>
          </a:solidFill>
        </p:spPr>
        <p:txBody>
          <a:bodyPr wrap="square" anchor="ctr">
            <a:spAutoFit/>
          </a:bodyPr>
          <a:lstStyle/>
          <a:p>
            <a:pPr eaLnBrk="1" hangingPunct="1">
              <a:lnSpc>
                <a:spcPct val="80000"/>
              </a:lnSpc>
            </a:pPr>
            <a:r>
              <a:rPr lang="uz-Cyrl-UZ" altLang="ru-RU" b="1" dirty="0">
                <a:solidFill>
                  <a:schemeClr val="bg1"/>
                </a:solidFill>
              </a:rPr>
              <a:t>Т</a:t>
            </a:r>
            <a:r>
              <a:rPr lang="en-US" altLang="ru-RU" b="1" dirty="0" err="1">
                <a:solidFill>
                  <a:schemeClr val="bg1"/>
                </a:solidFill>
              </a:rPr>
              <a:t>ayyorladi</a:t>
            </a:r>
            <a:r>
              <a:rPr lang="uz-Cyrl-UZ" altLang="ru-RU" b="1" dirty="0">
                <a:solidFill>
                  <a:schemeClr val="bg1"/>
                </a:solidFill>
              </a:rPr>
              <a:t>:</a:t>
            </a:r>
            <a:r>
              <a:rPr lang="en-US" altLang="ru-RU" b="1" dirty="0">
                <a:solidFill>
                  <a:schemeClr val="bg1"/>
                </a:solidFill>
              </a:rPr>
              <a:t> </a:t>
            </a:r>
            <a:r>
              <a:rPr lang="en-US" altLang="ru-RU" b="1" dirty="0" err="1">
                <a:solidFill>
                  <a:schemeClr val="bg1"/>
                </a:solidFill>
              </a:rPr>
              <a:t>N.Muradova</a:t>
            </a:r>
            <a:r>
              <a:rPr lang="en-US" altLang="ru-RU" b="1" dirty="0">
                <a:solidFill>
                  <a:schemeClr val="bg1"/>
                </a:solidFill>
              </a:rPr>
              <a:t> </a:t>
            </a:r>
            <a:endParaRPr lang="ru-RU" altLang="ru-RU" b="1" dirty="0">
              <a:solidFill>
                <a:schemeClr val="bg1"/>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0" y="2057400"/>
            <a:ext cx="21717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2362200" y="4114799"/>
            <a:ext cx="7467600" cy="954107"/>
          </a:xfrm>
          <a:prstGeom prst="rect">
            <a:avLst/>
          </a:prstGeom>
        </p:spPr>
        <p:txBody>
          <a:bodyPr wrap="square">
            <a:spAutoFit/>
          </a:bodyPr>
          <a:lstStyle/>
          <a:p>
            <a:pPr algn="ctr"/>
            <a:r>
              <a:rPr lang="en-US" sz="2800" b="1" dirty="0" err="1">
                <a:solidFill>
                  <a:srgbClr val="FF0000"/>
                </a:solidFill>
              </a:rPr>
              <a:t>Go’sht</a:t>
            </a:r>
            <a:r>
              <a:rPr lang="en-US" sz="2800" b="1" dirty="0">
                <a:solidFill>
                  <a:srgbClr val="FF0000"/>
                </a:solidFill>
              </a:rPr>
              <a:t> </a:t>
            </a:r>
            <a:r>
              <a:rPr lang="en-US" sz="2800" b="1" dirty="0" err="1">
                <a:solidFill>
                  <a:srgbClr val="FF0000"/>
                </a:solidFill>
              </a:rPr>
              <a:t>va</a:t>
            </a:r>
            <a:r>
              <a:rPr lang="en-US" sz="2800" b="1" dirty="0">
                <a:solidFill>
                  <a:srgbClr val="FF0000"/>
                </a:solidFill>
              </a:rPr>
              <a:t> </a:t>
            </a:r>
            <a:r>
              <a:rPr lang="en-US" sz="2800" b="1" dirty="0" err="1">
                <a:solidFill>
                  <a:srgbClr val="FF0000"/>
                </a:solidFill>
              </a:rPr>
              <a:t>go’sht</a:t>
            </a:r>
            <a:r>
              <a:rPr lang="en-US" sz="2800" b="1" dirty="0">
                <a:solidFill>
                  <a:srgbClr val="FF0000"/>
                </a:solidFill>
              </a:rPr>
              <a:t> </a:t>
            </a:r>
            <a:r>
              <a:rPr lang="en-US" sz="2800" b="1" dirty="0" err="1">
                <a:solidFill>
                  <a:srgbClr val="FF0000"/>
                </a:solidFill>
              </a:rPr>
              <a:t>mahsulotlaridan</a:t>
            </a:r>
            <a:r>
              <a:rPr lang="en-US" sz="2800" b="1" dirty="0">
                <a:solidFill>
                  <a:srgbClr val="FF0000"/>
                </a:solidFill>
              </a:rPr>
              <a:t> </a:t>
            </a:r>
            <a:r>
              <a:rPr lang="en-US" sz="2800" b="1" dirty="0" err="1">
                <a:solidFill>
                  <a:srgbClr val="FF0000"/>
                </a:solidFill>
              </a:rPr>
              <a:t>salatlar</a:t>
            </a:r>
            <a:r>
              <a:rPr lang="en-US" sz="2800" b="1" dirty="0">
                <a:solidFill>
                  <a:srgbClr val="FF0000"/>
                </a:solidFill>
              </a:rPr>
              <a:t> </a:t>
            </a:r>
            <a:r>
              <a:rPr lang="en-US" sz="2800" b="1" dirty="0" err="1">
                <a:solidFill>
                  <a:srgbClr val="FF0000"/>
                </a:solidFill>
              </a:rPr>
              <a:t>tayyorlash</a:t>
            </a:r>
            <a:r>
              <a:rPr lang="en-US" sz="2800" b="1" dirty="0">
                <a:solidFill>
                  <a:srgbClr val="FF0000"/>
                </a:solidFill>
              </a:rPr>
              <a:t> </a:t>
            </a:r>
            <a:r>
              <a:rPr lang="en-US" sz="2800" b="1" dirty="0" err="1">
                <a:solidFill>
                  <a:srgbClr val="FF0000"/>
                </a:solidFill>
              </a:rPr>
              <a:t>texnologiyasi</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938784"/>
          </a:xfrm>
        </p:spPr>
        <p:txBody>
          <a:bodyPr>
            <a:noAutofit/>
          </a:bodyPr>
          <a:lstStyle/>
          <a:p>
            <a:pPr algn="ctr"/>
            <a:r>
              <a:rPr lang="en-US" sz="2400" b="1" dirty="0" err="1">
                <a:solidFill>
                  <a:srgbClr val="FF0000"/>
                </a:solidFill>
              </a:rPr>
              <a:t>Go’sht</a:t>
            </a:r>
            <a:r>
              <a:rPr lang="en-US" sz="2400" b="1" dirty="0">
                <a:solidFill>
                  <a:srgbClr val="FF0000"/>
                </a:solidFill>
              </a:rPr>
              <a:t> </a:t>
            </a:r>
            <a:r>
              <a:rPr lang="en-US" sz="2400" b="1" dirty="0" err="1">
                <a:solidFill>
                  <a:srgbClr val="FF0000"/>
                </a:solidFill>
              </a:rPr>
              <a:t>va</a:t>
            </a:r>
            <a:r>
              <a:rPr lang="en-US" sz="2400" b="1" dirty="0">
                <a:solidFill>
                  <a:srgbClr val="FF0000"/>
                </a:solidFill>
              </a:rPr>
              <a:t> </a:t>
            </a:r>
            <a:r>
              <a:rPr lang="en-US" sz="2400" b="1" dirty="0" err="1">
                <a:solidFill>
                  <a:srgbClr val="FF0000"/>
                </a:solidFill>
              </a:rPr>
              <a:t>go’sht</a:t>
            </a:r>
            <a:r>
              <a:rPr lang="en-US" sz="2400" b="1" dirty="0">
                <a:solidFill>
                  <a:srgbClr val="FF0000"/>
                </a:solidFill>
              </a:rPr>
              <a:t> </a:t>
            </a:r>
            <a:r>
              <a:rPr lang="en-US" sz="2400" b="1" dirty="0" err="1">
                <a:solidFill>
                  <a:srgbClr val="FF0000"/>
                </a:solidFill>
              </a:rPr>
              <a:t>mahsulotlaridan</a:t>
            </a:r>
            <a:r>
              <a:rPr lang="en-US" sz="2400" b="1" dirty="0">
                <a:solidFill>
                  <a:srgbClr val="FF0000"/>
                </a:solidFill>
              </a:rPr>
              <a:t> </a:t>
            </a:r>
            <a:r>
              <a:rPr lang="en-US" sz="2400" b="1" dirty="0" err="1">
                <a:solidFill>
                  <a:srgbClr val="FF0000"/>
                </a:solidFill>
              </a:rPr>
              <a:t>salatlar</a:t>
            </a:r>
            <a:r>
              <a:rPr lang="en-US" sz="2400" b="1" dirty="0">
                <a:solidFill>
                  <a:srgbClr val="FF0000"/>
                </a:solidFill>
              </a:rPr>
              <a:t> </a:t>
            </a:r>
            <a:r>
              <a:rPr lang="en-US" sz="2400" b="1" dirty="0" err="1">
                <a:solidFill>
                  <a:srgbClr val="FF0000"/>
                </a:solidFill>
              </a:rPr>
              <a:t>tayyorlash</a:t>
            </a:r>
            <a:r>
              <a:rPr lang="en-US" sz="2400" b="1" dirty="0">
                <a:solidFill>
                  <a:srgbClr val="FF0000"/>
                </a:solidFill>
              </a:rPr>
              <a:t> </a:t>
            </a:r>
            <a:r>
              <a:rPr lang="en-US" sz="2400" b="1" dirty="0" err="1">
                <a:solidFill>
                  <a:srgbClr val="FF0000"/>
                </a:solidFill>
              </a:rPr>
              <a:t>texnologiyasi</a:t>
            </a:r>
            <a:endParaRPr lang="ru-RU" sz="1200" dirty="0">
              <a:latin typeface="Times New Roman" pitchFamily="18" charset="0"/>
              <a:cs typeface="Times New Roman" pitchFamily="18" charset="0"/>
            </a:endParaRPr>
          </a:p>
        </p:txBody>
      </p:sp>
      <p:sp>
        <p:nvSpPr>
          <p:cNvPr id="218115" name="Rectangle 3"/>
          <p:cNvSpPr>
            <a:spLocks noGrp="1" noChangeArrowheads="1"/>
          </p:cNvSpPr>
          <p:nvPr>
            <p:ph idx="1"/>
          </p:nvPr>
        </p:nvSpPr>
        <p:spPr>
          <a:xfrm>
            <a:off x="1024128" y="1676400"/>
            <a:ext cx="10329672" cy="4632960"/>
          </a:xfrm>
        </p:spPr>
        <p:txBody>
          <a:bodyPr>
            <a:normAutofit/>
          </a:bodyPr>
          <a:lstStyle/>
          <a:p>
            <a:pPr algn="just">
              <a:lnSpc>
                <a:spcPct val="150000"/>
              </a:lnSpc>
            </a:pPr>
            <a:r>
              <a:rPr lang="en-US" sz="2800" dirty="0"/>
              <a:t> </a:t>
            </a:r>
            <a:r>
              <a:rPr lang="uz-Cyrl-UZ" sz="2800" dirty="0">
                <a:latin typeface="Times New Roman" pitchFamily="18" charset="0"/>
                <a:cs typeface="Times New Roman" pitchFamily="18" charset="0"/>
              </a:rPr>
              <a:t>Go‘shtli gastronom maxsulotlari (vetchina, dudlangan koreyka, bekon, shpik) gazaklar tayyorlash uchun tozalanadi, maydalanadi va yangi, tuzlangan, sirkalangan bodring va pomidor, salat va ko‘k no‘xatli, mayonezli sardak bilan uzatiladi.Qaynatilgan va kovurilgan go‘shtli taomlar mol, cho‘chka, buzok va ba’zan yogsiz ko‘y go‘shtidan tayyorlanadi. Bunda xayvonning kalin va mayin yon go‘shtlari, orka oyok laxm go‘shtlari va koreykalar ishlatiladi. </a:t>
            </a:r>
            <a:endParaRPr lang="ru-RU" alt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4200" y="125984"/>
            <a:ext cx="1219200" cy="1219200"/>
          </a:xfrm>
          <a:prstGeom prst="rect">
            <a:avLst/>
          </a:prstGeom>
        </p:spPr>
      </p:pic>
      <p:sp>
        <p:nvSpPr>
          <p:cNvPr id="220163" name="Rectangle 3"/>
          <p:cNvSpPr>
            <a:spLocks noGrp="1" noChangeArrowheads="1"/>
          </p:cNvSpPr>
          <p:nvPr>
            <p:ph idx="1"/>
          </p:nvPr>
        </p:nvSpPr>
        <p:spPr>
          <a:xfrm>
            <a:off x="1024128" y="1335024"/>
            <a:ext cx="10482072" cy="4974336"/>
          </a:xfrm>
        </p:spPr>
        <p:txBody>
          <a:bodyPr>
            <a:normAutofit fontScale="77500" lnSpcReduction="20000"/>
          </a:bodyPr>
          <a:lstStyle/>
          <a:p>
            <a:pPr marL="0" indent="0" algn="just">
              <a:lnSpc>
                <a:spcPct val="160000"/>
              </a:lnSpc>
              <a:buNone/>
            </a:pPr>
            <a:r>
              <a:rPr lang="en-US" sz="3200" dirty="0" err="1">
                <a:latin typeface="Times New Roman" pitchFamily="18" charset="0"/>
                <a:cs typeface="Times New Roman" pitchFamily="18" charset="0"/>
              </a:rPr>
              <a:t>Ular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katta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bo‘laklarga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bo‘lib</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kaynatiladi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kovuriladi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sovutiladi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kesiladi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Bodring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pomidor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salat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kaynatilgan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sabzavotli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kaylalar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sardak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kornishonli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mayonez</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xren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bilan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uzatiladi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Katta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bo‘laklarga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bo‘lib</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kovurilgan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mol</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go‘shti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taomlari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rostbif</a:t>
            </a:r>
            <a:r>
              <a:rPr lang="en-US" sz="3200" dirty="0">
                <a:latin typeface="Times New Roman" pitchFamily="18" charset="0"/>
                <a:cs typeface="Times New Roman" pitchFamily="18" charset="0"/>
              </a:rPr>
              <a:t>» deb </a:t>
            </a:r>
            <a:r>
              <a:rPr lang="en-US" sz="3200" dirty="0" err="1">
                <a:latin typeface="Times New Roman" pitchFamily="18" charset="0"/>
                <a:cs typeface="Times New Roman" pitchFamily="18" charset="0"/>
              </a:rPr>
              <a:t>nomlanadi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Go‘sht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jele</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bilan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bezatiladi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yangi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tuzlangan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bodring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kaynatilgan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sabzavot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xren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bilan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uzatiladi.Kichik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parrandalar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sovuk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taomlar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tayyorlash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uchun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oltinrang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tusga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kirguncha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kovuriladi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tayyor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bo‘lguncha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kovurish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shkafida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pishiriladi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Katta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parranda</a:t>
            </a:r>
            <a:r>
              <a:rPr lang="en-US" sz="3200" dirty="0">
                <a:latin typeface="Times New Roman" pitchFamily="18" charset="0"/>
                <a:cs typeface="Times New Roman" pitchFamily="18" charset="0"/>
              </a:rPr>
              <a:t> (</a:t>
            </a:r>
            <a:r>
              <a:rPr lang="uz-Cyrl-UZ" sz="3200" dirty="0">
                <a:latin typeface="Times New Roman" pitchFamily="18" charset="0"/>
                <a:cs typeface="Times New Roman" pitchFamily="18" charset="0"/>
              </a:rPr>
              <a:t>g</a:t>
            </a:r>
            <a:r>
              <a:rPr lang="en-US" sz="3200" dirty="0" err="1">
                <a:latin typeface="Times New Roman" pitchFamily="18" charset="0"/>
                <a:cs typeface="Times New Roman" pitchFamily="18" charset="0"/>
              </a:rPr>
              <a:t>oz</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kurka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o‘rdak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kovurish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shkafida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ajralayotgan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yog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sharbatini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ko‘yib</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turib</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kovuriladi.CHo‘chka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bolasi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butunligicha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kaynatiladi</a:t>
            </a:r>
            <a:endParaRPr lang="ru-RU" alt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9" y="609600"/>
            <a:ext cx="9720072" cy="1499616"/>
          </a:xfrm>
        </p:spPr>
        <p:txBody>
          <a:bodyPr>
            <a:normAutofit/>
          </a:bodyPr>
          <a:lstStyle/>
          <a:p>
            <a:pPr algn="ctr"/>
            <a:r>
              <a:rPr lang="en-US" sz="2800" b="1" dirty="0" err="1">
                <a:solidFill>
                  <a:srgbClr val="FF0000"/>
                </a:solidFill>
              </a:rPr>
              <a:t>Go’sht</a:t>
            </a:r>
            <a:r>
              <a:rPr lang="en-US" sz="2800" b="1" dirty="0">
                <a:solidFill>
                  <a:srgbClr val="FF0000"/>
                </a:solidFill>
              </a:rPr>
              <a:t> </a:t>
            </a:r>
            <a:r>
              <a:rPr lang="en-US" sz="2800" b="1" dirty="0" err="1">
                <a:solidFill>
                  <a:srgbClr val="FF0000"/>
                </a:solidFill>
              </a:rPr>
              <a:t>va</a:t>
            </a:r>
            <a:r>
              <a:rPr lang="en-US" sz="2800" b="1" dirty="0">
                <a:solidFill>
                  <a:srgbClr val="FF0000"/>
                </a:solidFill>
              </a:rPr>
              <a:t> </a:t>
            </a:r>
            <a:r>
              <a:rPr lang="en-US" sz="2800" b="1" dirty="0" err="1">
                <a:solidFill>
                  <a:srgbClr val="FF0000"/>
                </a:solidFill>
              </a:rPr>
              <a:t>go’sht</a:t>
            </a:r>
            <a:r>
              <a:rPr lang="en-US" sz="2800" b="1" dirty="0">
                <a:solidFill>
                  <a:srgbClr val="FF0000"/>
                </a:solidFill>
              </a:rPr>
              <a:t> </a:t>
            </a:r>
            <a:r>
              <a:rPr lang="en-US" sz="2800" b="1" dirty="0" err="1">
                <a:solidFill>
                  <a:srgbClr val="FF0000"/>
                </a:solidFill>
              </a:rPr>
              <a:t>mahsulotlaridan</a:t>
            </a:r>
            <a:r>
              <a:rPr lang="en-US" sz="2800" b="1" dirty="0">
                <a:solidFill>
                  <a:srgbClr val="FF0000"/>
                </a:solidFill>
              </a:rPr>
              <a:t> </a:t>
            </a:r>
            <a:r>
              <a:rPr lang="en-US" sz="2800" b="1" dirty="0" err="1">
                <a:solidFill>
                  <a:srgbClr val="FF0000"/>
                </a:solidFill>
              </a:rPr>
              <a:t>salatlar</a:t>
            </a:r>
            <a:endParaRPr lang="ru-RU" sz="2800" dirty="0"/>
          </a:p>
        </p:txBody>
      </p:sp>
      <p:pic>
        <p:nvPicPr>
          <p:cNvPr id="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22860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09800"/>
            <a:ext cx="4419600" cy="3577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760" y="457200"/>
            <a:ext cx="5113866"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92760"/>
            <a:ext cx="4635500"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7600" y="3581400"/>
            <a:ext cx="4474845" cy="2983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1024128" y="914400"/>
            <a:ext cx="10405872" cy="4876800"/>
          </a:xfrm>
        </p:spPr>
        <p:txBody>
          <a:bodyPr>
            <a:noAutofit/>
          </a:bodyPr>
          <a:lstStyle/>
          <a:p>
            <a:r>
              <a:rPr lang="en-US" sz="3200" dirty="0" err="1">
                <a:latin typeface="Times New Roman" pitchFamily="18" charset="0"/>
                <a:cs typeface="Times New Roman" pitchFamily="18" charset="0"/>
              </a:rPr>
              <a:t>Buning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uchun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ularning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yungi</a:t>
            </a:r>
            <a:r>
              <a:rPr lang="en-US" sz="3200" dirty="0">
                <a:latin typeface="Times New Roman" pitchFamily="18" charset="0"/>
                <a:cs typeface="Times New Roman" pitchFamily="18" charset="0"/>
              </a:rPr>
              <a:t> </a:t>
            </a:r>
            <a:r>
              <a:rPr lang="en-US" sz="3200" smtClean="0">
                <a:latin typeface="Times New Roman" pitchFamily="18" charset="0"/>
                <a:cs typeface="Times New Roman" pitchFamily="18" charset="0"/>
              </a:rPr>
              <a:t>qiriladi</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kuydiriladi</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va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yuviladi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Tayyorlangan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chuchka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tanasi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toza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mato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yoki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pergamentga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o‘raladi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shpagat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bilan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boglanadi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soat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davomida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kaynatiladi</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Yosh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cho‘chqa</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go‘shtining</a:t>
            </a:r>
            <a:r>
              <a:rPr lang="en-US" sz="3200" dirty="0">
                <a:latin typeface="Times New Roman" pitchFamily="18" charset="0"/>
                <a:cs typeface="Times New Roman" pitchFamily="18" charset="0"/>
              </a:rPr>
              <a:t> ok </a:t>
            </a:r>
            <a:r>
              <a:rPr lang="en-US" sz="3200" dirty="0" err="1">
                <a:latin typeface="Times New Roman" pitchFamily="18" charset="0"/>
                <a:cs typeface="Times New Roman" pitchFamily="18" charset="0"/>
              </a:rPr>
              <a:t>rangini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saklash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uchun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pishgandan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ular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tuzlanadi</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Cho’chqa</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go‘shti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tuzli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sho‘rvada</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saqlanadi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a:t>
            </a:r>
            <a:r>
              <a:rPr lang="en-US" sz="3200" dirty="0" err="1" smtClean="0">
                <a:latin typeface="Times New Roman" pitchFamily="18" charset="0"/>
                <a:cs typeface="Times New Roman" pitchFamily="18" charset="0"/>
              </a:rPr>
              <a:t>aynatilgan</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go‘sht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porsiyali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bo‘laklarga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bo‘linadi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smetana</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qo’shib</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xren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bilan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uzatiladi</a:t>
            </a:r>
            <a:r>
              <a:rPr lang="en-US" sz="3200" dirty="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4294967295"/>
          </p:nvPr>
        </p:nvSpPr>
        <p:spPr>
          <a:xfrm>
            <a:off x="1066800" y="1295400"/>
            <a:ext cx="9720263" cy="4022725"/>
          </a:xfrm>
        </p:spPr>
        <p:txBody>
          <a:bodyPr>
            <a:normAutofit/>
          </a:bodyPr>
          <a:lstStyle/>
          <a:p>
            <a:pPr algn="ctr" eaLnBrk="1" hangingPunct="1"/>
            <a:endParaRPr lang="en-US" altLang="ru-RU" sz="7200" b="1" dirty="0" smtClean="0"/>
          </a:p>
          <a:p>
            <a:pPr algn="ctr" eaLnBrk="1" hangingPunct="1"/>
            <a:r>
              <a:rPr lang="en-US" altLang="ru-RU" sz="7200" b="1" dirty="0" smtClean="0"/>
              <a:t>E’TIBORINGIZ UCHUN RAHMAT</a:t>
            </a:r>
            <a:r>
              <a:rPr lang="uz-Cyrl-UZ" altLang="ru-RU" sz="7200" b="1" dirty="0" smtClean="0"/>
              <a:t>!</a:t>
            </a:r>
            <a:endParaRPr lang="ru-RU" altLang="ru-RU" sz="7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Другая 1">
      <a:majorFont>
        <a:latin typeface="Arial"/>
        <a:ea typeface=""/>
        <a:cs typeface=""/>
      </a:majorFont>
      <a:minorFont>
        <a:latin typeface="Arial"/>
        <a:ea typeface=""/>
        <a:cs typeface=""/>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TM02900720[[fn=Интеграл]]</Template>
  <TotalTime>1378</TotalTime>
  <Words>264</Words>
  <Application>Microsoft Office PowerPoint</Application>
  <PresentationFormat>Произвольный</PresentationFormat>
  <Paragraphs>10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Интеграл</vt:lpstr>
      <vt:lpstr>SAMARQAND SHAHAR “ISHGA MARHAMAT ” MONOMARKAZI</vt:lpstr>
      <vt:lpstr>Go’sht va go’sht mahsulotlaridan salatlar tayyorlash texnologiyasi</vt:lpstr>
      <vt:lpstr>Презентация PowerPoint</vt:lpstr>
      <vt:lpstr>Go’sht va go’sht mahsulotlaridan salatlar</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ASUSTeK</cp:lastModifiedBy>
  <cp:revision>160</cp:revision>
  <cp:lastPrinted>1601-01-01T00:00:00Z</cp:lastPrinted>
  <dcterms:created xsi:type="dcterms:W3CDTF">1601-01-01T00:00:00Z</dcterms:created>
  <dcterms:modified xsi:type="dcterms:W3CDTF">2021-08-08T06:27:10Z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1297094</vt:lpwstr>
  </property>
  <property fmtid="{D5CDD505-2E9C-101B-9397-08002B2CF9AE}" pid="3" name="NXPowerLiteSettings">
    <vt:lpwstr>C7000400038000</vt:lpwstr>
  </property>
  <property fmtid="{D5CDD505-2E9C-101B-9397-08002B2CF9AE}" pid="4" name="NXPowerLiteVersion">
    <vt:lpwstr>S8.2.2</vt:lpwstr>
  </property>
  <property fmtid="{D5CDD505-2E9C-101B-9397-08002B2CF9AE}" pid="5" name="Version">
    <vt:i4>1</vt:i4>
  </property>
</Properties>
</file>