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1" r:id="rId1"/>
  </p:sldMasterIdLst>
  <p:notesMasterIdLst>
    <p:notesMasterId r:id="rId9"/>
  </p:notesMasterIdLst>
  <p:sldIdLst>
    <p:sldId id="256" r:id="rId2"/>
    <p:sldId id="456" r:id="rId3"/>
    <p:sldId id="458" r:id="rId4"/>
    <p:sldId id="459" r:id="rId5"/>
    <p:sldId id="465" r:id="rId6"/>
    <p:sldId id="468" r:id="rId7"/>
    <p:sldId id="269" r:id="rId8"/>
  </p:sldIdLst>
  <p:sldSz cx="12192000" cy="6858000"/>
  <p:notesSz cx="6858000" cy="9144000"/>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29" autoAdjust="0"/>
    <p:restoredTop sz="93636" autoAdjust="0"/>
  </p:normalViewPr>
  <p:slideViewPr>
    <p:cSldViewPr>
      <p:cViewPr varScale="1">
        <p:scale>
          <a:sx n="47" d="100"/>
          <a:sy n="47" d="100"/>
        </p:scale>
        <p:origin x="-816"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4DE1C-F051-492C-9063-E7C450563651}" type="datetimeFigureOut">
              <a:rPr lang="ru-RU" smtClean="0"/>
              <a:t>08.08.2021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0F7560-E9E3-4135-A3F8-D3C909015CE8}" type="slidenum">
              <a:rPr lang="ru-RU" smtClean="0"/>
              <a:t>‹#›</a:t>
            </a:fld>
            <a:endParaRPr lang="ru-RU"/>
          </a:p>
        </p:txBody>
      </p:sp>
    </p:spTree>
    <p:extLst>
      <p:ext uri="{BB962C8B-B14F-4D97-AF65-F5344CB8AC3E}">
        <p14:creationId xmlns:p14="http://schemas.microsoft.com/office/powerpoint/2010/main" val="1279324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116C4B3A-F94A-47D5-A35F-D6D69C26515D}" type="slidenum">
              <a:rPr lang="ru-RU" altLang="ru-RU" smtClean="0"/>
              <a:pPr/>
              <a:t>‹#›</a:t>
            </a:fld>
            <a:endParaRPr lang="ru-RU" alt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6879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D9552-11F7-45F0-9710-762855202B80}" type="slidenum">
              <a:rPr lang="ru-RU" altLang="ru-RU" smtClean="0"/>
              <a:pPr/>
              <a:t>‹#›</a:t>
            </a:fld>
            <a:endParaRPr lang="ru-RU" altLang="ru-RU"/>
          </a:p>
        </p:txBody>
      </p:sp>
    </p:spTree>
    <p:extLst>
      <p:ext uri="{BB962C8B-B14F-4D97-AF65-F5344CB8AC3E}">
        <p14:creationId xmlns:p14="http://schemas.microsoft.com/office/powerpoint/2010/main" val="41702469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D9552-11F7-45F0-9710-762855202B80}" type="slidenum">
              <a:rPr lang="ru-RU" altLang="ru-RU" smtClean="0"/>
              <a:pPr/>
              <a:t>‹#›</a:t>
            </a:fld>
            <a:endParaRPr lang="ru-RU" alt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32299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2927200" y="2554167"/>
            <a:ext cx="7077200" cy="1546400"/>
          </a:xfrm>
          <a:prstGeom prst="rect">
            <a:avLst/>
          </a:prstGeom>
        </p:spPr>
        <p:txBody>
          <a:bodyPr spcFirstLastPara="1" wrap="square" lIns="91425" tIns="91425" rIns="91425" bIns="91425" anchor="ctr" anchorCtr="0"/>
          <a:lstStyle>
            <a:lvl1pPr lvl="0">
              <a:spcBef>
                <a:spcPts val="0"/>
              </a:spcBef>
              <a:spcAft>
                <a:spcPts val="0"/>
              </a:spcAft>
              <a:buSzPts val="4800"/>
              <a:buNone/>
              <a:defRPr sz="6400"/>
            </a:lvl1pPr>
            <a:lvl2pPr lvl="1">
              <a:spcBef>
                <a:spcPts val="0"/>
              </a:spcBef>
              <a:spcAft>
                <a:spcPts val="0"/>
              </a:spcAft>
              <a:buSzPts val="4800"/>
              <a:buNone/>
              <a:defRPr sz="6400"/>
            </a:lvl2pPr>
            <a:lvl3pPr lvl="2">
              <a:spcBef>
                <a:spcPts val="0"/>
              </a:spcBef>
              <a:spcAft>
                <a:spcPts val="0"/>
              </a:spcAft>
              <a:buSzPts val="4800"/>
              <a:buNone/>
              <a:defRPr sz="6400"/>
            </a:lvl3pPr>
            <a:lvl4pPr lvl="3">
              <a:spcBef>
                <a:spcPts val="0"/>
              </a:spcBef>
              <a:spcAft>
                <a:spcPts val="0"/>
              </a:spcAft>
              <a:buSzPts val="4800"/>
              <a:buNone/>
              <a:defRPr sz="6400"/>
            </a:lvl4pPr>
            <a:lvl5pPr lvl="4">
              <a:spcBef>
                <a:spcPts val="0"/>
              </a:spcBef>
              <a:spcAft>
                <a:spcPts val="0"/>
              </a:spcAft>
              <a:buSzPts val="4800"/>
              <a:buNone/>
              <a:defRPr sz="6400"/>
            </a:lvl5pPr>
            <a:lvl6pPr lvl="5">
              <a:spcBef>
                <a:spcPts val="0"/>
              </a:spcBef>
              <a:spcAft>
                <a:spcPts val="0"/>
              </a:spcAft>
              <a:buSzPts val="4800"/>
              <a:buNone/>
              <a:defRPr sz="6400"/>
            </a:lvl6pPr>
            <a:lvl7pPr lvl="6">
              <a:spcBef>
                <a:spcPts val="0"/>
              </a:spcBef>
              <a:spcAft>
                <a:spcPts val="0"/>
              </a:spcAft>
              <a:buSzPts val="4800"/>
              <a:buNone/>
              <a:defRPr sz="6400"/>
            </a:lvl7pPr>
            <a:lvl8pPr lvl="7">
              <a:spcBef>
                <a:spcPts val="0"/>
              </a:spcBef>
              <a:spcAft>
                <a:spcPts val="0"/>
              </a:spcAft>
              <a:buSzPts val="4800"/>
              <a:buNone/>
              <a:defRPr sz="6400"/>
            </a:lvl8pPr>
            <a:lvl9pPr lvl="8">
              <a:spcBef>
                <a:spcPts val="0"/>
              </a:spcBef>
              <a:spcAft>
                <a:spcPts val="0"/>
              </a:spcAft>
              <a:buSzPts val="4800"/>
              <a:buNone/>
              <a:defRPr sz="6400"/>
            </a:lvl9pPr>
          </a:lstStyle>
          <a:p>
            <a:r>
              <a:rPr lang="ru-RU" smtClean="0"/>
              <a:t>Образец заголовка</a:t>
            </a:r>
            <a:endParaRPr/>
          </a:p>
        </p:txBody>
      </p:sp>
    </p:spTree>
    <p:extLst>
      <p:ext uri="{BB962C8B-B14F-4D97-AF65-F5344CB8AC3E}">
        <p14:creationId xmlns:p14="http://schemas.microsoft.com/office/powerpoint/2010/main" val="733515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736248E-F3DD-4AFA-8C82-6E9B4664531A}" type="slidenum">
              <a:rPr lang="ru-RU" altLang="ru-RU" smtClean="0"/>
              <a:pPr/>
              <a:t>‹#›</a:t>
            </a:fld>
            <a:endParaRPr lang="ru-RU" altLang="ru-RU"/>
          </a:p>
        </p:txBody>
      </p:sp>
    </p:spTree>
    <p:extLst>
      <p:ext uri="{BB962C8B-B14F-4D97-AF65-F5344CB8AC3E}">
        <p14:creationId xmlns:p14="http://schemas.microsoft.com/office/powerpoint/2010/main" val="32209707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8/8/2021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D9552-11F7-45F0-9710-762855202B80}" type="slidenum">
              <a:rPr lang="ru-RU" altLang="ru-RU" smtClean="0"/>
              <a:pPr/>
              <a:t>‹#›</a:t>
            </a:fld>
            <a:endParaRPr lang="ru-RU" alt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91894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8/8/2021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D9552-11F7-45F0-9710-762855202B80}" type="slidenum">
              <a:rPr lang="ru-RU" altLang="ru-RU" smtClean="0"/>
              <a:pPr/>
              <a:t>‹#›</a:t>
            </a:fld>
            <a:endParaRPr lang="ru-RU" altLang="ru-RU"/>
          </a:p>
        </p:txBody>
      </p:sp>
    </p:spTree>
    <p:extLst>
      <p:ext uri="{BB962C8B-B14F-4D97-AF65-F5344CB8AC3E}">
        <p14:creationId xmlns:p14="http://schemas.microsoft.com/office/powerpoint/2010/main" val="409029572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1D9552-11F7-45F0-9710-762855202B80}" type="slidenum">
              <a:rPr lang="ru-RU" altLang="ru-RU" smtClean="0"/>
              <a:pPr/>
              <a:t>‹#›</a:t>
            </a:fld>
            <a:endParaRPr lang="ru-RU" altLang="ru-RU"/>
          </a:p>
        </p:txBody>
      </p:sp>
    </p:spTree>
    <p:extLst>
      <p:ext uri="{BB962C8B-B14F-4D97-AF65-F5344CB8AC3E}">
        <p14:creationId xmlns:p14="http://schemas.microsoft.com/office/powerpoint/2010/main" val="21065213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1D9552-11F7-45F0-9710-762855202B80}" type="slidenum">
              <a:rPr lang="ru-RU" altLang="ru-RU" smtClean="0"/>
              <a:pPr/>
              <a:t>‹#›</a:t>
            </a:fld>
            <a:endParaRPr lang="ru-RU" altLang="ru-RU"/>
          </a:p>
        </p:txBody>
      </p:sp>
    </p:spTree>
    <p:extLst>
      <p:ext uri="{BB962C8B-B14F-4D97-AF65-F5344CB8AC3E}">
        <p14:creationId xmlns:p14="http://schemas.microsoft.com/office/powerpoint/2010/main" val="6861382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1D9552-11F7-45F0-9710-762855202B80}" type="slidenum">
              <a:rPr lang="ru-RU" altLang="ru-RU" smtClean="0"/>
              <a:pPr/>
              <a:t>‹#›</a:t>
            </a:fld>
            <a:endParaRPr lang="ru-RU" altLang="ru-RU"/>
          </a:p>
        </p:txBody>
      </p:sp>
    </p:spTree>
    <p:extLst>
      <p:ext uri="{BB962C8B-B14F-4D97-AF65-F5344CB8AC3E}">
        <p14:creationId xmlns:p14="http://schemas.microsoft.com/office/powerpoint/2010/main" val="5250120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8/8/2021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D9552-11F7-45F0-9710-762855202B80}" type="slidenum">
              <a:rPr lang="ru-RU" altLang="ru-RU" smtClean="0"/>
              <a:pPr/>
              <a:t>‹#›</a:t>
            </a:fld>
            <a:endParaRPr lang="ru-RU" altLang="ru-RU"/>
          </a:p>
        </p:txBody>
      </p:sp>
    </p:spTree>
    <p:extLst>
      <p:ext uri="{BB962C8B-B14F-4D97-AF65-F5344CB8AC3E}">
        <p14:creationId xmlns:p14="http://schemas.microsoft.com/office/powerpoint/2010/main" val="24985493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8/8/2021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D9552-11F7-45F0-9710-762855202B80}" type="slidenum">
              <a:rPr lang="ru-RU" altLang="ru-RU" smtClean="0"/>
              <a:pPr/>
              <a:t>‹#›</a:t>
            </a:fld>
            <a:endParaRPr lang="ru-RU" alt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6167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BEF0D-F0BB-DE4B-95CE-6DB70DBA9567}" type="datetimeFigureOut">
              <a:rPr lang="en-US" smtClean="0"/>
              <a:pPr/>
              <a:t>8/8/2021</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A1D9552-11F7-45F0-9710-762855202B80}" type="slidenum">
              <a:rPr lang="ru-RU" altLang="ru-RU" smtClean="0"/>
              <a:pPr/>
              <a:t>‹#›</a:t>
            </a:fld>
            <a:endParaRPr lang="ru-RU" alt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548249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Lst>
  <p:transition>
    <p:fade thruBlk="1"/>
  </p:transition>
  <p:timing>
    <p:tnLst>
      <p:par>
        <p:cTn id="1" dur="indefinite" restart="never" nodeType="tmRoot"/>
      </p:par>
    </p:tnLst>
  </p:timing>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0" y="609601"/>
            <a:ext cx="12192000" cy="1371599"/>
          </a:xfrm>
          <a:solidFill>
            <a:schemeClr val="bg2">
              <a:lumMod val="25000"/>
              <a:alpha val="95000"/>
            </a:schemeClr>
          </a:solidFill>
        </p:spPr>
        <p:txBody>
          <a:bodyPr>
            <a:noAutofit/>
          </a:bodyPr>
          <a:lstStyle/>
          <a:p>
            <a:pPr algn="ctr"/>
            <a:r>
              <a:rPr lang="en-US" altLang="ru-RU" sz="2800" b="1" dirty="0">
                <a:solidFill>
                  <a:srgbClr val="0070C0"/>
                </a:solidFill>
              </a:rPr>
              <a:t>SAMARQAND SHAHAR “ISHGA MARHAMAT ” MONOMARKAZI</a:t>
            </a:r>
            <a:endParaRPr lang="en-US" altLang="ru-RU" sz="2800" b="1" dirty="0">
              <a:solidFill>
                <a:srgbClr val="0070C0"/>
              </a:solidFill>
            </a:endParaRPr>
          </a:p>
        </p:txBody>
      </p:sp>
      <p:sp>
        <p:nvSpPr>
          <p:cNvPr id="2" name="Прямоугольник 1"/>
          <p:cNvSpPr/>
          <p:nvPr/>
        </p:nvSpPr>
        <p:spPr>
          <a:xfrm>
            <a:off x="0" y="6433268"/>
            <a:ext cx="12192000" cy="313932"/>
          </a:xfrm>
          <a:prstGeom prst="rect">
            <a:avLst/>
          </a:prstGeom>
          <a:solidFill>
            <a:schemeClr val="bg2">
              <a:lumMod val="25000"/>
              <a:alpha val="95000"/>
            </a:schemeClr>
          </a:solidFill>
        </p:spPr>
        <p:txBody>
          <a:bodyPr wrap="square" anchor="ctr">
            <a:spAutoFit/>
          </a:bodyPr>
          <a:lstStyle/>
          <a:p>
            <a:pPr eaLnBrk="1" hangingPunct="1">
              <a:lnSpc>
                <a:spcPct val="80000"/>
              </a:lnSpc>
            </a:pPr>
            <a:r>
              <a:rPr lang="uz-Cyrl-UZ" altLang="ru-RU" b="1" dirty="0">
                <a:solidFill>
                  <a:schemeClr val="bg1"/>
                </a:solidFill>
              </a:rPr>
              <a:t>Т</a:t>
            </a:r>
            <a:r>
              <a:rPr lang="en-US" altLang="ru-RU" b="1" dirty="0" err="1">
                <a:solidFill>
                  <a:schemeClr val="bg1"/>
                </a:solidFill>
              </a:rPr>
              <a:t>ayyorladi</a:t>
            </a:r>
            <a:r>
              <a:rPr lang="uz-Cyrl-UZ" altLang="ru-RU" b="1" dirty="0">
                <a:solidFill>
                  <a:schemeClr val="bg1"/>
                </a:solidFill>
              </a:rPr>
              <a:t>:</a:t>
            </a:r>
            <a:r>
              <a:rPr lang="en-US" altLang="ru-RU" b="1" dirty="0">
                <a:solidFill>
                  <a:schemeClr val="bg1"/>
                </a:solidFill>
              </a:rPr>
              <a:t> </a:t>
            </a:r>
            <a:r>
              <a:rPr lang="en-US" altLang="ru-RU" b="1" dirty="0" err="1">
                <a:solidFill>
                  <a:schemeClr val="bg1"/>
                </a:solidFill>
              </a:rPr>
              <a:t>N.Muradova</a:t>
            </a:r>
            <a:r>
              <a:rPr lang="en-US" altLang="ru-RU" b="1" dirty="0">
                <a:solidFill>
                  <a:schemeClr val="bg1"/>
                </a:solidFill>
              </a:rPr>
              <a:t> </a:t>
            </a:r>
            <a:endParaRPr lang="ru-RU" altLang="ru-RU" b="1" dirty="0">
              <a:solidFill>
                <a:schemeClr val="bg1"/>
              </a:solidFill>
            </a:endParaRPr>
          </a:p>
        </p:txBody>
      </p:sp>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3500" y="2057400"/>
            <a:ext cx="21717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Прямоугольник 5"/>
          <p:cNvSpPr/>
          <p:nvPr/>
        </p:nvSpPr>
        <p:spPr>
          <a:xfrm>
            <a:off x="2362200" y="4114799"/>
            <a:ext cx="7467600" cy="954107"/>
          </a:xfrm>
          <a:prstGeom prst="rect">
            <a:avLst/>
          </a:prstGeom>
        </p:spPr>
        <p:txBody>
          <a:bodyPr wrap="square">
            <a:spAutoFit/>
          </a:bodyPr>
          <a:lstStyle/>
          <a:p>
            <a:pPr algn="ctr"/>
            <a:r>
              <a:rPr lang="en-US" sz="2800" b="1" dirty="0" err="1">
                <a:solidFill>
                  <a:srgbClr val="FF0000"/>
                </a:solidFill>
              </a:rPr>
              <a:t>Go’sht</a:t>
            </a:r>
            <a:r>
              <a:rPr lang="en-US" sz="2800" b="1" dirty="0">
                <a:solidFill>
                  <a:srgbClr val="FF0000"/>
                </a:solidFill>
              </a:rPr>
              <a:t> </a:t>
            </a:r>
            <a:r>
              <a:rPr lang="en-US" sz="2800" b="1" dirty="0" err="1">
                <a:solidFill>
                  <a:srgbClr val="FF0000"/>
                </a:solidFill>
              </a:rPr>
              <a:t>va</a:t>
            </a:r>
            <a:r>
              <a:rPr lang="en-US" sz="2800" b="1" dirty="0">
                <a:solidFill>
                  <a:srgbClr val="FF0000"/>
                </a:solidFill>
              </a:rPr>
              <a:t> </a:t>
            </a:r>
            <a:r>
              <a:rPr lang="en-US" sz="2800" b="1" dirty="0" err="1">
                <a:solidFill>
                  <a:srgbClr val="FF0000"/>
                </a:solidFill>
              </a:rPr>
              <a:t>go’sht</a:t>
            </a:r>
            <a:r>
              <a:rPr lang="en-US" sz="2800" b="1" dirty="0">
                <a:solidFill>
                  <a:srgbClr val="FF0000"/>
                </a:solidFill>
              </a:rPr>
              <a:t> </a:t>
            </a:r>
            <a:r>
              <a:rPr lang="en-US" sz="2800" b="1" dirty="0" err="1">
                <a:solidFill>
                  <a:srgbClr val="FF0000"/>
                </a:solidFill>
              </a:rPr>
              <a:t>mahsulotlaridan</a:t>
            </a:r>
            <a:r>
              <a:rPr lang="en-US" sz="2800" b="1" dirty="0">
                <a:solidFill>
                  <a:srgbClr val="FF0000"/>
                </a:solidFill>
              </a:rPr>
              <a:t> </a:t>
            </a:r>
            <a:r>
              <a:rPr lang="en-US" sz="2800" b="1" dirty="0" err="1">
                <a:solidFill>
                  <a:srgbClr val="FF0000"/>
                </a:solidFill>
              </a:rPr>
              <a:t>salatlar</a:t>
            </a:r>
            <a:r>
              <a:rPr lang="en-US" sz="2800" b="1" dirty="0">
                <a:solidFill>
                  <a:srgbClr val="FF0000"/>
                </a:solidFill>
              </a:rPr>
              <a:t> </a:t>
            </a:r>
            <a:r>
              <a:rPr lang="en-US" sz="2800" b="1" dirty="0" err="1">
                <a:solidFill>
                  <a:srgbClr val="FF0000"/>
                </a:solidFill>
              </a:rPr>
              <a:t>tayyorlash</a:t>
            </a:r>
            <a:r>
              <a:rPr lang="en-US" sz="2800" b="1" dirty="0">
                <a:solidFill>
                  <a:srgbClr val="FF0000"/>
                </a:solidFill>
              </a:rPr>
              <a:t> </a:t>
            </a:r>
            <a:r>
              <a:rPr lang="en-US" sz="2800" b="1" dirty="0" err="1">
                <a:solidFill>
                  <a:srgbClr val="FF0000"/>
                </a:solidFill>
              </a:rPr>
              <a:t>texnologiyasi</a:t>
            </a:r>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8" y="585216"/>
            <a:ext cx="9720072" cy="938784"/>
          </a:xfrm>
        </p:spPr>
        <p:txBody>
          <a:bodyPr>
            <a:noAutofit/>
          </a:bodyPr>
          <a:lstStyle/>
          <a:p>
            <a:pPr algn="ctr"/>
            <a:r>
              <a:rPr lang="en-US" sz="2400" b="1" dirty="0" err="1">
                <a:solidFill>
                  <a:srgbClr val="FF0000"/>
                </a:solidFill>
              </a:rPr>
              <a:t>Go’sht</a:t>
            </a:r>
            <a:r>
              <a:rPr lang="en-US" sz="2400" b="1" dirty="0">
                <a:solidFill>
                  <a:srgbClr val="FF0000"/>
                </a:solidFill>
              </a:rPr>
              <a:t> </a:t>
            </a:r>
            <a:r>
              <a:rPr lang="en-US" sz="2400" b="1" dirty="0" err="1">
                <a:solidFill>
                  <a:srgbClr val="FF0000"/>
                </a:solidFill>
              </a:rPr>
              <a:t>va</a:t>
            </a:r>
            <a:r>
              <a:rPr lang="en-US" sz="2400" b="1" dirty="0">
                <a:solidFill>
                  <a:srgbClr val="FF0000"/>
                </a:solidFill>
              </a:rPr>
              <a:t> </a:t>
            </a:r>
            <a:r>
              <a:rPr lang="en-US" sz="2400" b="1" dirty="0" err="1">
                <a:solidFill>
                  <a:srgbClr val="FF0000"/>
                </a:solidFill>
              </a:rPr>
              <a:t>go’sht</a:t>
            </a:r>
            <a:r>
              <a:rPr lang="en-US" sz="2400" b="1" dirty="0">
                <a:solidFill>
                  <a:srgbClr val="FF0000"/>
                </a:solidFill>
              </a:rPr>
              <a:t> </a:t>
            </a:r>
            <a:r>
              <a:rPr lang="en-US" sz="2400" b="1" dirty="0" err="1">
                <a:solidFill>
                  <a:srgbClr val="FF0000"/>
                </a:solidFill>
              </a:rPr>
              <a:t>mahsulotlaridan</a:t>
            </a:r>
            <a:r>
              <a:rPr lang="en-US" sz="2400" b="1" dirty="0">
                <a:solidFill>
                  <a:srgbClr val="FF0000"/>
                </a:solidFill>
              </a:rPr>
              <a:t> </a:t>
            </a:r>
            <a:r>
              <a:rPr lang="en-US" sz="2400" b="1" dirty="0" err="1">
                <a:solidFill>
                  <a:srgbClr val="FF0000"/>
                </a:solidFill>
              </a:rPr>
              <a:t>salatlar</a:t>
            </a:r>
            <a:r>
              <a:rPr lang="en-US" sz="2400" b="1" dirty="0">
                <a:solidFill>
                  <a:srgbClr val="FF0000"/>
                </a:solidFill>
              </a:rPr>
              <a:t> </a:t>
            </a:r>
            <a:r>
              <a:rPr lang="en-US" sz="2400" b="1" dirty="0" err="1">
                <a:solidFill>
                  <a:srgbClr val="FF0000"/>
                </a:solidFill>
              </a:rPr>
              <a:t>tayyorlash</a:t>
            </a:r>
            <a:r>
              <a:rPr lang="en-US" sz="2400" b="1" dirty="0">
                <a:solidFill>
                  <a:srgbClr val="FF0000"/>
                </a:solidFill>
              </a:rPr>
              <a:t> </a:t>
            </a:r>
            <a:r>
              <a:rPr lang="en-US" sz="2400" b="1" dirty="0" err="1">
                <a:solidFill>
                  <a:srgbClr val="FF0000"/>
                </a:solidFill>
              </a:rPr>
              <a:t>texnologiyasi</a:t>
            </a:r>
            <a:endParaRPr lang="ru-RU" sz="1200" dirty="0">
              <a:latin typeface="Times New Roman" pitchFamily="18" charset="0"/>
              <a:cs typeface="Times New Roman" pitchFamily="18" charset="0"/>
            </a:endParaRPr>
          </a:p>
        </p:txBody>
      </p:sp>
      <p:sp>
        <p:nvSpPr>
          <p:cNvPr id="218115" name="Rectangle 3"/>
          <p:cNvSpPr>
            <a:spLocks noGrp="1" noChangeArrowheads="1"/>
          </p:cNvSpPr>
          <p:nvPr>
            <p:ph idx="1"/>
          </p:nvPr>
        </p:nvSpPr>
        <p:spPr>
          <a:xfrm>
            <a:off x="1024128" y="1676400"/>
            <a:ext cx="10329672" cy="4632960"/>
          </a:xfrm>
        </p:spPr>
        <p:txBody>
          <a:bodyPr>
            <a:normAutofit/>
          </a:bodyPr>
          <a:lstStyle/>
          <a:p>
            <a:pPr algn="just">
              <a:lnSpc>
                <a:spcPct val="150000"/>
              </a:lnSpc>
            </a:pPr>
            <a:r>
              <a:rPr lang="en-US" sz="2800" dirty="0"/>
              <a:t> </a:t>
            </a:r>
            <a:r>
              <a:rPr lang="uz-Cyrl-UZ" sz="2800" dirty="0">
                <a:latin typeface="Times New Roman" pitchFamily="18" charset="0"/>
                <a:cs typeface="Times New Roman" pitchFamily="18" charset="0"/>
              </a:rPr>
              <a:t>Go‘shtli gastronom maxsulotlari (vetchina, dudlangan koreyka, bekon, shpik) gazaklar tayyorlash uchun tozalanadi, maydalanadi va yangi, tuzlangan, sirkalangan bodring va pomidor, salat va ko‘k no‘xatli, mayonezli sardak bilan uzatiladi.Qaynatilgan va kovurilgan go‘shtli taomlar mol, cho‘chka, buzok va ba’zan yogsiz ko‘y go‘shtidan tayyorlanadi. Bunda xayvonning kalin va mayin yon go‘shtlari, orka oyok laxm go‘shtlari va koreykalar ishlatiladi. </a:t>
            </a:r>
            <a:endParaRPr lang="ru-RU" alt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44200" y="125984"/>
            <a:ext cx="1219200" cy="1219200"/>
          </a:xfrm>
          <a:prstGeom prst="rect">
            <a:avLst/>
          </a:prstGeom>
        </p:spPr>
      </p:pic>
      <p:sp>
        <p:nvSpPr>
          <p:cNvPr id="220163" name="Rectangle 3"/>
          <p:cNvSpPr>
            <a:spLocks noGrp="1" noChangeArrowheads="1"/>
          </p:cNvSpPr>
          <p:nvPr>
            <p:ph idx="1"/>
          </p:nvPr>
        </p:nvSpPr>
        <p:spPr>
          <a:xfrm>
            <a:off x="1024128" y="1335024"/>
            <a:ext cx="10482072" cy="4974336"/>
          </a:xfrm>
        </p:spPr>
        <p:txBody>
          <a:bodyPr>
            <a:normAutofit fontScale="77500" lnSpcReduction="20000"/>
          </a:bodyPr>
          <a:lstStyle/>
          <a:p>
            <a:pPr marL="0" indent="0" algn="just">
              <a:lnSpc>
                <a:spcPct val="160000"/>
              </a:lnSpc>
              <a:buNone/>
            </a:pPr>
            <a:r>
              <a:rPr lang="en-US" sz="3200" dirty="0" err="1">
                <a:latin typeface="Times New Roman" pitchFamily="18" charset="0"/>
                <a:cs typeface="Times New Roman" pitchFamily="18" charset="0"/>
              </a:rPr>
              <a:t>Ular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katta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bo‘laklarga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bo‘lib</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kaynatiladi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kovuriladi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sovutiladi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kesiladi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Bodring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pomidor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salat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kaynatilgan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sabzavotli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kaylalar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sardak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kornishonli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mayonez</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xren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bilan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uzatiladi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Katta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bo‘laklarga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bo‘lib</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kovurilgan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mol</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go‘shti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taomlari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rostbif</a:t>
            </a:r>
            <a:r>
              <a:rPr lang="en-US" sz="3200" dirty="0">
                <a:latin typeface="Times New Roman" pitchFamily="18" charset="0"/>
                <a:cs typeface="Times New Roman" pitchFamily="18" charset="0"/>
              </a:rPr>
              <a:t>» deb </a:t>
            </a:r>
            <a:r>
              <a:rPr lang="en-US" sz="3200" dirty="0" err="1">
                <a:latin typeface="Times New Roman" pitchFamily="18" charset="0"/>
                <a:cs typeface="Times New Roman" pitchFamily="18" charset="0"/>
              </a:rPr>
              <a:t>nomlanadi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Go‘sht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jele</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bilan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bezatiladi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yangi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tuzlangan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bodring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kaynatilgan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sabzavot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xren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bilan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uzatiladi.Kichik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parrandalar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sovuk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taomlar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tayyorlash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uchun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oltinrang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tusga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kirguncha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kovuriladi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tayyor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bo‘lguncha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kovurish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shkafida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pishiriladi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Katta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parranda</a:t>
            </a:r>
            <a:r>
              <a:rPr lang="en-US" sz="3200" dirty="0">
                <a:latin typeface="Times New Roman" pitchFamily="18" charset="0"/>
                <a:cs typeface="Times New Roman" pitchFamily="18" charset="0"/>
              </a:rPr>
              <a:t> (</a:t>
            </a:r>
            <a:r>
              <a:rPr lang="uz-Cyrl-UZ" sz="3200" dirty="0">
                <a:latin typeface="Times New Roman" pitchFamily="18" charset="0"/>
                <a:cs typeface="Times New Roman" pitchFamily="18" charset="0"/>
              </a:rPr>
              <a:t>g</a:t>
            </a:r>
            <a:r>
              <a:rPr lang="en-US" sz="3200" dirty="0" err="1">
                <a:latin typeface="Times New Roman" pitchFamily="18" charset="0"/>
                <a:cs typeface="Times New Roman" pitchFamily="18" charset="0"/>
              </a:rPr>
              <a:t>oz</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kurka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o‘rdak</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kovurish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shkafida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ajralayotgan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yog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sharbatini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ko‘yib</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turib</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kovuriladi.CHo‘chka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bolasi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butunligicha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kaynatiladi</a:t>
            </a:r>
            <a:endParaRPr lang="ru-RU" altLang="ru-RU"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24129" y="609600"/>
            <a:ext cx="9720072" cy="1499616"/>
          </a:xfrm>
        </p:spPr>
        <p:txBody>
          <a:bodyPr>
            <a:normAutofit/>
          </a:bodyPr>
          <a:lstStyle/>
          <a:p>
            <a:pPr algn="ctr"/>
            <a:r>
              <a:rPr lang="en-US" sz="2800" b="1" dirty="0" err="1">
                <a:solidFill>
                  <a:srgbClr val="FF0000"/>
                </a:solidFill>
              </a:rPr>
              <a:t>Go’sht</a:t>
            </a:r>
            <a:r>
              <a:rPr lang="en-US" sz="2800" b="1" dirty="0">
                <a:solidFill>
                  <a:srgbClr val="FF0000"/>
                </a:solidFill>
              </a:rPr>
              <a:t> </a:t>
            </a:r>
            <a:r>
              <a:rPr lang="en-US" sz="2800" b="1" dirty="0" err="1">
                <a:solidFill>
                  <a:srgbClr val="FF0000"/>
                </a:solidFill>
              </a:rPr>
              <a:t>va</a:t>
            </a:r>
            <a:r>
              <a:rPr lang="en-US" sz="2800" b="1" dirty="0">
                <a:solidFill>
                  <a:srgbClr val="FF0000"/>
                </a:solidFill>
              </a:rPr>
              <a:t> </a:t>
            </a:r>
            <a:r>
              <a:rPr lang="en-US" sz="2800" b="1" dirty="0" err="1">
                <a:solidFill>
                  <a:srgbClr val="FF0000"/>
                </a:solidFill>
              </a:rPr>
              <a:t>go’sht</a:t>
            </a:r>
            <a:r>
              <a:rPr lang="en-US" sz="2800" b="1" dirty="0">
                <a:solidFill>
                  <a:srgbClr val="FF0000"/>
                </a:solidFill>
              </a:rPr>
              <a:t> </a:t>
            </a:r>
            <a:r>
              <a:rPr lang="en-US" sz="2800" b="1" dirty="0" err="1">
                <a:solidFill>
                  <a:srgbClr val="FF0000"/>
                </a:solidFill>
              </a:rPr>
              <a:t>mahsulotlaridan</a:t>
            </a:r>
            <a:r>
              <a:rPr lang="en-US" sz="2800" b="1" dirty="0">
                <a:solidFill>
                  <a:srgbClr val="FF0000"/>
                </a:solidFill>
              </a:rPr>
              <a:t> </a:t>
            </a:r>
            <a:r>
              <a:rPr lang="en-US" sz="2800" b="1" dirty="0" err="1">
                <a:solidFill>
                  <a:srgbClr val="FF0000"/>
                </a:solidFill>
              </a:rPr>
              <a:t>salatlar</a:t>
            </a:r>
            <a:endParaRPr lang="ru-RU" sz="2800" dirty="0"/>
          </a:p>
        </p:txBody>
      </p:sp>
      <p:pic>
        <p:nvPicPr>
          <p:cNvPr id="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14400" y="2286000"/>
            <a:ext cx="4572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2209800"/>
            <a:ext cx="4419600" cy="3577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760" y="457200"/>
            <a:ext cx="5113866"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492760"/>
            <a:ext cx="4635500"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57600" y="3581400"/>
            <a:ext cx="4474845" cy="2983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3" name="Rectangle 3"/>
          <p:cNvSpPr>
            <a:spLocks noGrp="1" noChangeArrowheads="1"/>
          </p:cNvSpPr>
          <p:nvPr>
            <p:ph idx="1"/>
          </p:nvPr>
        </p:nvSpPr>
        <p:spPr>
          <a:xfrm>
            <a:off x="1024128" y="914400"/>
            <a:ext cx="10405872" cy="4876800"/>
          </a:xfrm>
        </p:spPr>
        <p:txBody>
          <a:bodyPr>
            <a:noAutofit/>
          </a:bodyPr>
          <a:lstStyle/>
          <a:p>
            <a:r>
              <a:rPr lang="en-US" sz="3200" dirty="0" err="1">
                <a:latin typeface="Times New Roman" pitchFamily="18" charset="0"/>
                <a:cs typeface="Times New Roman" pitchFamily="18" charset="0"/>
              </a:rPr>
              <a:t>Buning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uchun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ularning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yungi</a:t>
            </a:r>
            <a:r>
              <a:rPr lang="en-US" sz="3200" dirty="0">
                <a:latin typeface="Times New Roman" pitchFamily="18" charset="0"/>
                <a:cs typeface="Times New Roman" pitchFamily="18" charset="0"/>
              </a:rPr>
              <a:t> </a:t>
            </a:r>
            <a:r>
              <a:rPr lang="en-US" sz="3200" smtClean="0">
                <a:latin typeface="Times New Roman" pitchFamily="18" charset="0"/>
                <a:cs typeface="Times New Roman" pitchFamily="18" charset="0"/>
              </a:rPr>
              <a:t>qiriladi</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kuydiriladi</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va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yuviladi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Tayyorlangan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chuchka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tanasi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toza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mato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yoki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pergamentga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o‘raladi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shpagat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bilan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boglanadi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soat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davomida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kaynatiladi</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Yosh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cho‘chqa</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go‘shtining</a:t>
            </a:r>
            <a:r>
              <a:rPr lang="en-US" sz="3200" dirty="0">
                <a:latin typeface="Times New Roman" pitchFamily="18" charset="0"/>
                <a:cs typeface="Times New Roman" pitchFamily="18" charset="0"/>
              </a:rPr>
              <a:t> ok </a:t>
            </a:r>
            <a:r>
              <a:rPr lang="en-US" sz="3200" dirty="0" err="1">
                <a:latin typeface="Times New Roman" pitchFamily="18" charset="0"/>
                <a:cs typeface="Times New Roman" pitchFamily="18" charset="0"/>
              </a:rPr>
              <a:t>rangini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saklash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uchun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pishgandan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ular</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tuzlanadi</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Cho’chqa</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go‘shti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tuzli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sho‘rvada</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saqlanadi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a:t>
            </a:r>
            <a:r>
              <a:rPr lang="en-US" sz="3200" dirty="0" err="1" smtClean="0">
                <a:latin typeface="Times New Roman" pitchFamily="18" charset="0"/>
                <a:cs typeface="Times New Roman" pitchFamily="18" charset="0"/>
              </a:rPr>
              <a:t>aynatilgan</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go‘sht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porsiyali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bo‘laklarga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bo‘linadi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smetana</a:t>
            </a:r>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qo’shib</a:t>
            </a:r>
            <a:r>
              <a:rPr lang="en-US" sz="3200" dirty="0" smtClean="0">
                <a:latin typeface="Times New Roman" pitchFamily="18" charset="0"/>
                <a:cs typeface="Times New Roman" pitchFamily="18" charset="0"/>
              </a:rPr>
              <a:t> </a:t>
            </a:r>
            <a:r>
              <a:rPr lang="en-US" sz="3200" dirty="0" err="1">
                <a:latin typeface="Times New Roman" pitchFamily="18" charset="0"/>
                <a:cs typeface="Times New Roman" pitchFamily="18" charset="0"/>
              </a:rPr>
              <a:t>xren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bilan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uzatiladi</a:t>
            </a:r>
            <a:r>
              <a:rPr lang="en-US" sz="3200" dirty="0">
                <a:latin typeface="Times New Roman" pitchFamily="18" charset="0"/>
                <a:cs typeface="Times New Roman" pitchFamily="18" charset="0"/>
              </a:rPr>
              <a:t>.</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idx="4294967295"/>
          </p:nvPr>
        </p:nvSpPr>
        <p:spPr>
          <a:xfrm>
            <a:off x="1066800" y="1295400"/>
            <a:ext cx="9720263" cy="4022725"/>
          </a:xfrm>
        </p:spPr>
        <p:txBody>
          <a:bodyPr>
            <a:normAutofit/>
          </a:bodyPr>
          <a:lstStyle/>
          <a:p>
            <a:pPr algn="ctr" eaLnBrk="1" hangingPunct="1"/>
            <a:endParaRPr lang="en-US" altLang="ru-RU" sz="7200" b="1" dirty="0" smtClean="0"/>
          </a:p>
          <a:p>
            <a:pPr algn="ctr" eaLnBrk="1" hangingPunct="1"/>
            <a:r>
              <a:rPr lang="en-US" altLang="ru-RU" sz="7200" b="1" dirty="0" smtClean="0"/>
              <a:t>E’TIBORINGIZ UCHUN RAHMAT</a:t>
            </a:r>
            <a:r>
              <a:rPr lang="uz-Cyrl-UZ" altLang="ru-RU" sz="7200" b="1" dirty="0" smtClean="0"/>
              <a:t>!</a:t>
            </a:r>
            <a:endParaRPr lang="ru-RU" altLang="ru-RU" sz="72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Другая 1">
      <a:majorFont>
        <a:latin typeface="Arial"/>
        <a:ea typeface=""/>
        <a:cs typeface=""/>
      </a:majorFont>
      <a:minorFont>
        <a:latin typeface="Arial"/>
        <a:ea typeface=""/>
        <a:cs typeface=""/>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xmlns="" name="Integral" id="{3577F8C9-A904-41D8-97D2-FD898F53F20E}" vid="{682D6EBE-8D36-4FF2-9DB3-F3D8D7B6715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TM02900720[[fn=Интеграл]]</Template>
  <TotalTime>1378</TotalTime>
  <Words>264</Words>
  <Application>Microsoft Office PowerPoint</Application>
  <PresentationFormat>Произвольный</PresentationFormat>
  <Paragraphs>10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Интеграл</vt:lpstr>
      <vt:lpstr>SAMARQAND SHAHAR “ISHGA MARHAMAT ” MONOMARKAZI</vt:lpstr>
      <vt:lpstr>Go’sht va go’sht mahsulotlaridan salatlar tayyorlash texnologiyasi</vt:lpstr>
      <vt:lpstr>Презентация PowerPoint</vt:lpstr>
      <vt:lpstr>Go’sht va go’sht mahsulotlaridan salatlar</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ASUSTeK</cp:lastModifiedBy>
  <cp:revision>160</cp:revision>
  <cp:lastPrinted>1601-01-01T00:00:00Z</cp:lastPrinted>
  <dcterms:created xsi:type="dcterms:W3CDTF">1601-01-01T00:00:00Z</dcterms:created>
  <dcterms:modified xsi:type="dcterms:W3CDTF">2021-08-08T06:27:10Z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1297094</vt:lpwstr>
  </property>
  <property fmtid="{D5CDD505-2E9C-101B-9397-08002B2CF9AE}" pid="3" name="NXPowerLiteSettings">
    <vt:lpwstr>C7000400038000</vt:lpwstr>
  </property>
  <property fmtid="{D5CDD505-2E9C-101B-9397-08002B2CF9AE}" pid="4" name="NXPowerLiteVersion">
    <vt:lpwstr>S8.2.2</vt:lpwstr>
  </property>
  <property fmtid="{D5CDD505-2E9C-101B-9397-08002B2CF9AE}" pid="5" name="Version">
    <vt:i4>1</vt:i4>
  </property>
</Properties>
</file>