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9CF7233A-19D9-4535-8B65-777053181DDE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8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0421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3270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5135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186004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4103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054342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0713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8525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600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892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2621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323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5216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527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3086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365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5A7B-7413-4D12-86C3-969C25F7F976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9243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2F35A7B-7413-4D12-86C3-969C25F7F976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F8086EE-B892-4773-BDEB-51DB61634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6458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4635" y="123122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Kerotin</a:t>
            </a:r>
            <a:r>
              <a:rPr lang="en-US" dirty="0" smtClean="0"/>
              <a:t> </a:t>
            </a:r>
            <a:r>
              <a:rPr lang="en-US" dirty="0" err="1" smtClean="0"/>
              <a:t>yordamida</a:t>
            </a:r>
            <a:r>
              <a:rPr lang="en-US" dirty="0" smtClean="0"/>
              <a:t> </a:t>
            </a:r>
            <a:r>
              <a:rPr lang="ru-RU" dirty="0" smtClean="0"/>
              <a:t>тек</a:t>
            </a:r>
            <a:r>
              <a:rPr lang="en-US" dirty="0" err="1" smtClean="0"/>
              <a:t>islangan</a:t>
            </a:r>
            <a:r>
              <a:rPr lang="en-US" dirty="0" smtClean="0"/>
              <a:t> </a:t>
            </a:r>
            <a:r>
              <a:rPr lang="en-US" dirty="0" err="1" smtClean="0"/>
              <a:t>soch</a:t>
            </a:r>
            <a:r>
              <a:rPr lang="en-US" dirty="0" err="1" smtClean="0"/>
              <a:t>ga</a:t>
            </a:r>
            <a:r>
              <a:rPr lang="en-US" dirty="0" smtClean="0"/>
              <a:t> pigment </a:t>
            </a:r>
            <a:r>
              <a:rPr lang="en-US" dirty="0" err="1" smtClean="0"/>
              <a:t>qushish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3657" y="2284479"/>
            <a:ext cx="9385955" cy="2747078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en-US" dirty="0" err="1" smtClean="0"/>
              <a:t>Kerotin</a:t>
            </a:r>
            <a:r>
              <a:rPr lang="en-US" dirty="0" smtClean="0"/>
              <a:t> </a:t>
            </a:r>
            <a:r>
              <a:rPr lang="en-US" dirty="0" err="1" smtClean="0"/>
              <a:t>yordamida</a:t>
            </a:r>
            <a:r>
              <a:rPr lang="en-US" dirty="0" smtClean="0"/>
              <a:t> </a:t>
            </a:r>
            <a:r>
              <a:rPr lang="en-US" dirty="0" err="1" smtClean="0"/>
              <a:t>soch</a:t>
            </a:r>
            <a:r>
              <a:rPr lang="en-US" dirty="0" smtClean="0"/>
              <a:t> </a:t>
            </a:r>
            <a:r>
              <a:rPr lang="en-US" dirty="0" err="1" smtClean="0"/>
              <a:t>tekislash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eng</a:t>
            </a:r>
            <a:r>
              <a:rPr lang="en-US" dirty="0" smtClean="0"/>
              <a:t> </a:t>
            </a:r>
            <a:r>
              <a:rPr lang="en-US" dirty="0" err="1" smtClean="0"/>
              <a:t>avvalo</a:t>
            </a:r>
            <a:r>
              <a:rPr lang="en-US" dirty="0" smtClean="0"/>
              <a:t> </a:t>
            </a:r>
            <a:r>
              <a:rPr lang="en-US" dirty="0" err="1" smtClean="0"/>
              <a:t>sochlar</a:t>
            </a:r>
            <a:r>
              <a:rPr lang="en-US" dirty="0" smtClean="0"/>
              <a:t> </a:t>
            </a:r>
            <a:r>
              <a:rPr lang="en-US" dirty="0" err="1" smtClean="0"/>
              <a:t>maxsus</a:t>
            </a:r>
            <a:r>
              <a:rPr lang="en-US" dirty="0" smtClean="0"/>
              <a:t> </a:t>
            </a:r>
            <a:r>
              <a:rPr lang="en-US" dirty="0" err="1" smtClean="0"/>
              <a:t>shampun</a:t>
            </a:r>
            <a:r>
              <a:rPr lang="en-US" dirty="0" smtClean="0"/>
              <a:t> </a:t>
            </a:r>
            <a:r>
              <a:rPr lang="en-US" dirty="0" err="1" smtClean="0"/>
              <a:t>yordamida</a:t>
            </a:r>
            <a:r>
              <a:rPr lang="en-US" dirty="0" smtClean="0"/>
              <a:t> </a:t>
            </a:r>
            <a:r>
              <a:rPr lang="en-US" dirty="0" err="1" smtClean="0"/>
              <a:t>yaxshilab</a:t>
            </a:r>
            <a:r>
              <a:rPr lang="en-US" dirty="0" smtClean="0"/>
              <a:t> </a:t>
            </a:r>
            <a:r>
              <a:rPr lang="en-US" dirty="0" err="1" smtClean="0"/>
              <a:t>yuviladi</a:t>
            </a:r>
            <a:endParaRPr lang="en-US" dirty="0"/>
          </a:p>
          <a:p>
            <a:pPr marL="457200" indent="-457200">
              <a:buAutoNum type="arabicParenR"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30211" y="2988297"/>
            <a:ext cx="3765616" cy="284218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9142" y="2988297"/>
            <a:ext cx="4059810" cy="2842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75522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2)</a:t>
            </a:r>
            <a:r>
              <a:rPr lang="en-US" dirty="0" err="1" smtClean="0"/>
              <a:t>Sochlar</a:t>
            </a:r>
            <a:r>
              <a:rPr lang="en-US" dirty="0" smtClean="0"/>
              <a:t> </a:t>
            </a:r>
            <a:r>
              <a:rPr lang="en-US" dirty="0" err="1" smtClean="0"/>
              <a:t>yaxshilab</a:t>
            </a:r>
            <a:r>
              <a:rPr lang="en-US" dirty="0" smtClean="0"/>
              <a:t> </a:t>
            </a:r>
            <a:r>
              <a:rPr lang="en-US" dirty="0" err="1" smtClean="0"/>
              <a:t>yuvilgach</a:t>
            </a:r>
            <a:r>
              <a:rPr lang="en-US" dirty="0" smtClean="0"/>
              <a:t> </a:t>
            </a:r>
            <a:r>
              <a:rPr lang="en-US" dirty="0" err="1" smtClean="0"/>
              <a:t>sochlar</a:t>
            </a:r>
            <a:r>
              <a:rPr lang="en-US" dirty="0" smtClean="0"/>
              <a:t> </a:t>
            </a:r>
            <a:r>
              <a:rPr lang="en-US" dirty="0" err="1" smtClean="0"/>
              <a:t>nam</a:t>
            </a:r>
            <a:r>
              <a:rPr lang="en-US" dirty="0" smtClean="0"/>
              <a:t> </a:t>
            </a:r>
            <a:r>
              <a:rPr lang="en-US" dirty="0" err="1" smtClean="0"/>
              <a:t>xolatga</a:t>
            </a:r>
            <a:r>
              <a:rPr lang="en-US" dirty="0" smtClean="0"/>
              <a:t> </a:t>
            </a:r>
            <a:r>
              <a:rPr lang="en-US" dirty="0" err="1" smtClean="0"/>
              <a:t>yetguncha</a:t>
            </a:r>
            <a:r>
              <a:rPr lang="en-US" dirty="0" smtClean="0"/>
              <a:t> fen </a:t>
            </a:r>
            <a:r>
              <a:rPr lang="en-US" dirty="0" err="1" smtClean="0"/>
              <a:t>yordamida</a:t>
            </a:r>
            <a:r>
              <a:rPr lang="en-US" dirty="0" smtClean="0"/>
              <a:t> </a:t>
            </a:r>
            <a:r>
              <a:rPr lang="en-US" dirty="0" err="1" smtClean="0"/>
              <a:t>quritiladi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41725" y="1621631"/>
            <a:ext cx="2619375" cy="1743075"/>
          </a:xfrm>
        </p:spPr>
      </p:pic>
    </p:spTree>
    <p:extLst>
      <p:ext uri="{BB962C8B-B14F-4D97-AF65-F5344CB8AC3E}">
        <p14:creationId xmlns:p14="http://schemas.microsoft.com/office/powerpoint/2010/main" xmlns="" val="4198204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3)</a:t>
            </a:r>
            <a:r>
              <a:rPr lang="en-US" dirty="0" err="1" smtClean="0"/>
              <a:t>Sochlar</a:t>
            </a:r>
            <a:r>
              <a:rPr lang="en-US" dirty="0" smtClean="0"/>
              <a:t> </a:t>
            </a:r>
            <a:r>
              <a:rPr lang="en-US" dirty="0" err="1" smtClean="0"/>
              <a:t>quritilgach</a:t>
            </a:r>
            <a:r>
              <a:rPr lang="en-US" dirty="0" smtClean="0"/>
              <a:t> 6 </a:t>
            </a:r>
            <a:r>
              <a:rPr lang="en-US" dirty="0" err="1" smtClean="0"/>
              <a:t>qism</a:t>
            </a:r>
            <a:r>
              <a:rPr lang="en-US" dirty="0" smtClean="0"/>
              <a:t> (</a:t>
            </a:r>
            <a:r>
              <a:rPr lang="en-US" dirty="0" err="1" smtClean="0"/>
              <a:t>zonalarga</a:t>
            </a:r>
            <a:r>
              <a:rPr lang="en-US" dirty="0" smtClean="0"/>
              <a:t>) </a:t>
            </a:r>
            <a:r>
              <a:rPr lang="en-US" dirty="0" err="1" smtClean="0"/>
              <a:t>bulinadi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93913" y="1207294"/>
            <a:ext cx="5715000" cy="2571750"/>
          </a:xfrm>
        </p:spPr>
      </p:pic>
    </p:spTree>
    <p:extLst>
      <p:ext uri="{BB962C8B-B14F-4D97-AF65-F5344CB8AC3E}">
        <p14:creationId xmlns:p14="http://schemas.microsoft.com/office/powerpoint/2010/main" xmlns="" val="2206057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Zonaga</a:t>
            </a:r>
            <a:r>
              <a:rPr lang="en-US" dirty="0" smtClean="0"/>
              <a:t> </a:t>
            </a:r>
            <a:r>
              <a:rPr lang="en-US" dirty="0" err="1" smtClean="0"/>
              <a:t>bulingan</a:t>
            </a:r>
            <a:r>
              <a:rPr lang="en-US" dirty="0" smtClean="0"/>
              <a:t> </a:t>
            </a:r>
            <a:r>
              <a:rPr lang="en-US" dirty="0" err="1" smtClean="0"/>
              <a:t>sochlarga</a:t>
            </a:r>
            <a:r>
              <a:rPr lang="en-US" dirty="0" smtClean="0"/>
              <a:t> keratin </a:t>
            </a:r>
            <a:r>
              <a:rPr lang="en-US" dirty="0" err="1" smtClean="0"/>
              <a:t>surtiladi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shu</a:t>
            </a:r>
            <a:r>
              <a:rPr lang="en-US" dirty="0" smtClean="0"/>
              <a:t> </a:t>
            </a:r>
            <a:r>
              <a:rPr lang="en-US" dirty="0" err="1" smtClean="0"/>
              <a:t>payt</a:t>
            </a:r>
            <a:r>
              <a:rPr lang="en-US" dirty="0" smtClean="0"/>
              <a:t> </a:t>
            </a:r>
            <a:r>
              <a:rPr lang="en-US" dirty="0" err="1" smtClean="0"/>
              <a:t>unga</a:t>
            </a:r>
            <a:r>
              <a:rPr lang="en-US" dirty="0" smtClean="0"/>
              <a:t> pigment </a:t>
            </a:r>
            <a:r>
              <a:rPr lang="en-US" dirty="0" err="1" smtClean="0"/>
              <a:t>qushish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15352" y="685800"/>
            <a:ext cx="2272121" cy="3614738"/>
          </a:xfrm>
        </p:spPr>
      </p:pic>
    </p:spTree>
    <p:extLst>
      <p:ext uri="{BB962C8B-B14F-4D97-AF65-F5344CB8AC3E}">
        <p14:creationId xmlns:p14="http://schemas.microsoft.com/office/powerpoint/2010/main" xmlns="" val="332292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Keyin</a:t>
            </a:r>
            <a:r>
              <a:rPr lang="en-US" dirty="0" smtClean="0"/>
              <a:t> </a:t>
            </a:r>
            <a:r>
              <a:rPr lang="en-US" dirty="0" err="1" smtClean="0"/>
              <a:t>surtilga</a:t>
            </a:r>
            <a:r>
              <a:rPr lang="en-US" dirty="0" smtClean="0"/>
              <a:t> </a:t>
            </a:r>
            <a:r>
              <a:rPr lang="en-US" dirty="0" err="1" smtClean="0"/>
              <a:t>suyuqlik</a:t>
            </a:r>
            <a:r>
              <a:rPr lang="en-US" dirty="0" smtClean="0"/>
              <a:t> </a:t>
            </a:r>
            <a:r>
              <a:rPr lang="en-US" dirty="0" err="1" smtClean="0"/>
              <a:t>utujok</a:t>
            </a:r>
            <a:r>
              <a:rPr lang="en-US" dirty="0" smtClean="0"/>
              <a:t> </a:t>
            </a:r>
            <a:r>
              <a:rPr lang="en-US" dirty="0" err="1" smtClean="0"/>
              <a:t>yordamida</a:t>
            </a:r>
            <a:r>
              <a:rPr lang="en-US" dirty="0" smtClean="0"/>
              <a:t> </a:t>
            </a:r>
            <a:r>
              <a:rPr lang="en-US" dirty="0" err="1" smtClean="0"/>
              <a:t>qusitiladi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88424" y="685800"/>
            <a:ext cx="5525978" cy="3614738"/>
          </a:xfrm>
        </p:spPr>
      </p:pic>
    </p:spTree>
    <p:extLst>
      <p:ext uri="{BB962C8B-B14F-4D97-AF65-F5344CB8AC3E}">
        <p14:creationId xmlns:p14="http://schemas.microsoft.com/office/powerpoint/2010/main" xmlns="" val="101232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Bosh </a:t>
            </a:r>
            <a:r>
              <a:rPr lang="en-US" dirty="0" err="1" smtClean="0"/>
              <a:t>yana</a:t>
            </a:r>
            <a:r>
              <a:rPr lang="en-US" dirty="0" smtClean="0"/>
              <a:t> </a:t>
            </a:r>
            <a:r>
              <a:rPr lang="en-US" dirty="0" err="1" smtClean="0"/>
              <a:t>birbor</a:t>
            </a:r>
            <a:r>
              <a:rPr lang="en-US" dirty="0" smtClean="0"/>
              <a:t> </a:t>
            </a:r>
            <a:r>
              <a:rPr lang="en-US" dirty="0" err="1" smtClean="0"/>
              <a:t>yuviladi</a:t>
            </a:r>
            <a:r>
              <a:rPr lang="en-US" dirty="0" smtClean="0"/>
              <a:t> </a:t>
            </a:r>
            <a:r>
              <a:rPr lang="en-US" dirty="0" err="1" smtClean="0"/>
              <a:t>bunda</a:t>
            </a:r>
            <a:r>
              <a:rPr lang="en-US" dirty="0" smtClean="0"/>
              <a:t> keratin 3 </a:t>
            </a:r>
            <a:r>
              <a:rPr lang="en-US" dirty="0" err="1" smtClean="0"/>
              <a:t>balzami</a:t>
            </a:r>
            <a:r>
              <a:rPr lang="en-US" dirty="0" smtClean="0"/>
              <a:t> </a:t>
            </a:r>
            <a:r>
              <a:rPr lang="en-US" dirty="0" err="1" smtClean="0"/>
              <a:t>ishladiladi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92202" y="685800"/>
            <a:ext cx="4518422" cy="3614738"/>
          </a:xfrm>
        </p:spPr>
      </p:pic>
    </p:spTree>
    <p:extLst>
      <p:ext uri="{BB962C8B-B14F-4D97-AF65-F5344CB8AC3E}">
        <p14:creationId xmlns:p14="http://schemas.microsoft.com/office/powerpoint/2010/main" xmlns="" val="3970155150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60</TotalTime>
  <Words>64</Words>
  <Application>Microsoft Office PowerPoint</Application>
  <PresentationFormat>Произвольный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Сектор</vt:lpstr>
      <vt:lpstr>Kerotin yordamida текislangan sochga pigment qushish</vt:lpstr>
      <vt:lpstr>2)Sochlar yaxshilab yuvilgach sochlar nam xolatga yetguncha fen yordamida quritiladi</vt:lpstr>
      <vt:lpstr>3)Sochlar quritilgach 6 qism (zonalarga) bulinadi</vt:lpstr>
      <vt:lpstr>Zonaga bulingan sochlarga keratin surtiladi va shu payt unga pigment qushish</vt:lpstr>
      <vt:lpstr>Keyin surtilga suyuqlik utujok yordamida qusitiladi</vt:lpstr>
      <vt:lpstr>Bosh yana birbor yuviladi bunda keratin 3 balzami ishladiladi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Kerotin yordamida soch tekislash</dc:title>
  <dc:creator>Ayollar sartaroshi</dc:creator>
  <cp:lastModifiedBy>User</cp:lastModifiedBy>
  <cp:revision>7</cp:revision>
  <dcterms:created xsi:type="dcterms:W3CDTF">2021-12-15T08:26:20Z</dcterms:created>
  <dcterms:modified xsi:type="dcterms:W3CDTF">2021-12-22T17:48:07Z</dcterms:modified>
</cp:coreProperties>
</file>