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43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92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66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261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634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2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86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11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0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58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71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1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7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68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8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12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5D77-5C07-444B-8C14-8F7CF4BBA16E}" type="datetimeFigureOut">
              <a:rPr lang="ru-RU" smtClean="0"/>
              <a:t>10.07.2021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01618E-ED10-4799-848F-540691505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7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6828" y="769544"/>
            <a:ext cx="9949758" cy="2073243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воситалар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амортизациясини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449370"/>
            <a:ext cx="9144000" cy="2933323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Ҳисобланган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амортизация 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қиймати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ўтказмалари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9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27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Ҳисобланган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амортизация </a:t>
            </a:r>
            <a:r>
              <a:rPr lang="ru-RU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қиймати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8677"/>
            <a:ext cx="8596668" cy="4402685"/>
          </a:xfrm>
        </p:spPr>
        <p:txBody>
          <a:bodyPr>
            <a:normAutofit/>
          </a:bodyPr>
          <a:lstStyle/>
          <a:p>
            <a:pPr marL="715963" indent="-625475">
              <a:tabLst>
                <a:tab pos="533400" algn="l"/>
              </a:tabLst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менюсида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жойлашган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Ведомость амортизации ОС за период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ҳисобот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орқали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кӯриш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3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461727"/>
            <a:ext cx="8596668" cy="5579635"/>
          </a:xfrm>
        </p:spPr>
        <p:txBody>
          <a:bodyPr>
            <a:noAutofit/>
          </a:bodyPr>
          <a:lstStyle/>
          <a:p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Ҳисобот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шаклида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кӯрсатиб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тугмасини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босиш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керак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Ведомость амортизации ОС за период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учун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шакллаш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мумкин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отчет по документу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–да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аниқ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 и износ основных средств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операцияси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танланса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киритиш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бӯлмиди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2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87240"/>
            <a:ext cx="8596668" cy="1043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Амортизация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z-Cyrl-U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ўтказмалари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3400" indent="-53340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АСОСИЙ ВОСИТАЛАРНИНГ ЭСКИРИШИНИ ҲИСОБГА ОЛУВЧИ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СЧЁТЛАР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0210 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Ерни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ободонлаштиришнинг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эскириши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0212 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Узоқ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муддатли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ижара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шартномаси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бўйича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олинган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воситаларни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ободонлаштиришнинг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эскириши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0230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асбоб-ускуналарнинг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эскириши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66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67898"/>
            <a:ext cx="9299585" cy="4816444"/>
          </a:xfrm>
        </p:spPr>
        <p:txBody>
          <a:bodyPr/>
          <a:lstStyle/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0240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Мебель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офис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жиҳозлари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0250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жиҳозлари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ҳисоблаш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техникасининг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эскириши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0260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Машина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асбоб-ускуналарнинг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эскириши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0270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Ишчи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ҳайвонларнинг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эскириши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0280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Кўп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йиллик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ўсимликларнинг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эскириши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0290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Бошқа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асосий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воситаларнинг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эскириши</a:t>
            </a: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 indent="-533400"/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4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004934"/>
            <a:ext cx="8596668" cy="925465"/>
          </a:xfrm>
        </p:spPr>
        <p:txBody>
          <a:bodyPr>
            <a:normAutofit/>
          </a:bodyPr>
          <a:lstStyle/>
          <a:p>
            <a:pPr algn="ctr"/>
            <a:r>
              <a:rPr lang="uz-Cyrl-U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Этибориз  учун 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918" y="2988060"/>
            <a:ext cx="3619500" cy="1266825"/>
          </a:xfrm>
        </p:spPr>
      </p:pic>
    </p:spTree>
    <p:extLst>
      <p:ext uri="{BB962C8B-B14F-4D97-AF65-F5344CB8AC3E}">
        <p14:creationId xmlns:p14="http://schemas.microsoft.com/office/powerpoint/2010/main" val="5233236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</TotalTime>
  <Words>124</Words>
  <Application>Microsoft Office PowerPoint</Application>
  <PresentationFormat>Широкоэкранный</PresentationFormat>
  <Paragraphs>18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Асосий воситалар амортизациясини ҳисоблаш Режа</vt:lpstr>
      <vt:lpstr>Ҳисобланган амортизация қиймати  </vt:lpstr>
      <vt:lpstr>Презентация PowerPoint</vt:lpstr>
      <vt:lpstr>Амортизация ўтказмалари  </vt:lpstr>
      <vt:lpstr>Презентация PowerPoint</vt:lpstr>
      <vt:lpstr>Этибориз  учун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Асосий воситалар амортизациясини ҳисоблаш Режа</dc:title>
  <dc:creator>Monomarkaz03</dc:creator>
  <cp:lastModifiedBy>Monomarkaz03</cp:lastModifiedBy>
  <cp:revision>4</cp:revision>
  <dcterms:created xsi:type="dcterms:W3CDTF">2021-07-10T15:45:01Z</dcterms:created>
  <dcterms:modified xsi:type="dcterms:W3CDTF">2021-07-10T16:09:50Z</dcterms:modified>
</cp:coreProperties>
</file>