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5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2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3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412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7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2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1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9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8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6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5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7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8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5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1505-0437-4388-91A2-E745560501A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157927-62DD-4D73-9250-341CC129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Qumoq</a:t>
            </a:r>
            <a:r>
              <a:rPr lang="en-US" b="1" i="1" dirty="0" smtClean="0"/>
              <a:t> </a:t>
            </a:r>
            <a:r>
              <a:rPr lang="en-US" b="1" i="1" dirty="0" err="1" smtClean="0"/>
              <a:t>xamirdan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pirojniylar</a:t>
            </a:r>
            <a:r>
              <a:rPr lang="en-US" b="1" i="1" dirty="0" smtClean="0"/>
              <a:t>  </a:t>
            </a:r>
            <a:r>
              <a:rPr lang="en-US" b="1" i="1" dirty="0" err="1" smtClean="0"/>
              <a:t>tayyorlash</a:t>
            </a:r>
            <a:r>
              <a:rPr lang="en-US" b="1" i="1" dirty="0" smtClean="0"/>
              <a:t>  </a:t>
            </a:r>
            <a:r>
              <a:rPr lang="en-US" b="1" i="1" dirty="0" err="1" smtClean="0"/>
              <a:t>texnologiyasi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 err="1" smtClean="0"/>
              <a:t>Qumoq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xamirdan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pirojniylar</a:t>
            </a:r>
            <a:r>
              <a:rPr lang="en-US" sz="3200" b="1" i="1" dirty="0" smtClean="0"/>
              <a:t>  </a:t>
            </a:r>
            <a:r>
              <a:rPr lang="en-US" sz="3200" b="1" i="1" dirty="0" err="1" smtClean="0"/>
              <a:t>tayyorlash</a:t>
            </a:r>
            <a:r>
              <a:rPr lang="en-US" sz="3200" b="1" i="1" dirty="0" smtClean="0"/>
              <a:t>  </a:t>
            </a:r>
            <a:r>
              <a:rPr lang="en-US" sz="3200" b="1" i="1" dirty="0" err="1" smtClean="0"/>
              <a:t>texnologiyasi</a:t>
            </a:r>
            <a:r>
              <a:rPr lang="en-US" sz="3200" b="1" i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 smtClean="0"/>
              <a:t> </a:t>
            </a:r>
            <a:r>
              <a:rPr lang="en-US" sz="3200" b="1" i="1" dirty="0" err="1" smtClean="0"/>
              <a:t>Kremli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qumoq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pirojniysini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tayyorlash</a:t>
            </a:r>
            <a:r>
              <a:rPr lang="en-US" sz="3200" b="1" i="1" dirty="0" smtClean="0"/>
              <a:t>  </a:t>
            </a:r>
            <a:r>
              <a:rPr lang="en-US" sz="3200" b="1" i="1" dirty="0" err="1" smtClean="0"/>
              <a:t>texnologiyasi</a:t>
            </a:r>
            <a:r>
              <a:rPr lang="en-US" sz="3200" b="1" i="1" dirty="0" smtClean="0"/>
              <a:t>.</a:t>
            </a:r>
          </a:p>
          <a:p>
            <a:pPr marL="0" indent="0">
              <a:buNone/>
            </a:pPr>
            <a:r>
              <a:rPr lang="en-US" sz="3200" b="1" i="1" dirty="0"/>
              <a:t> </a:t>
            </a:r>
            <a:r>
              <a:rPr lang="en-US" sz="3200" b="1" i="1" dirty="0" smtClean="0"/>
              <a:t>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7" y="4580963"/>
            <a:ext cx="3085766" cy="2097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346" y="4580963"/>
            <a:ext cx="3534002" cy="21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0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Muzlatgichdan</a:t>
            </a:r>
            <a:r>
              <a:rPr lang="en-US" dirty="0" smtClean="0"/>
              <a:t> </a:t>
            </a:r>
            <a:r>
              <a:rPr lang="en-US" dirty="0" err="1" smtClean="0"/>
              <a:t>xamirni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. </a:t>
            </a:r>
            <a:r>
              <a:rPr lang="en-US" dirty="0" err="1" smtClean="0"/>
              <a:t>Prgament</a:t>
            </a:r>
            <a:r>
              <a:rPr lang="en-US" dirty="0" smtClean="0"/>
              <a:t> </a:t>
            </a:r>
            <a:r>
              <a:rPr lang="en-US" dirty="0" err="1" smtClean="0"/>
              <a:t>ustiga</a:t>
            </a:r>
            <a:r>
              <a:rPr lang="en-US" dirty="0" smtClean="0"/>
              <a:t> </a:t>
            </a:r>
            <a:r>
              <a:rPr lang="en-US" dirty="0" err="1" smtClean="0"/>
              <a:t>ozgina</a:t>
            </a:r>
            <a:r>
              <a:rPr lang="en-US" dirty="0" smtClean="0"/>
              <a:t> un </a:t>
            </a:r>
            <a:r>
              <a:rPr lang="en-US" dirty="0" err="1" smtClean="0"/>
              <a:t>sepib</a:t>
            </a:r>
            <a:r>
              <a:rPr lang="en-US" dirty="0" smtClean="0"/>
              <a:t> </a:t>
            </a:r>
            <a:r>
              <a:rPr lang="en-US" dirty="0" err="1" smtClean="0"/>
              <a:t>xamirimizni</a:t>
            </a:r>
            <a:r>
              <a:rPr lang="en-US" dirty="0" smtClean="0"/>
              <a:t> 2-3mm </a:t>
            </a:r>
            <a:r>
              <a:rPr lang="en-US" dirty="0" err="1" smtClean="0"/>
              <a:t>qalinlikda</a:t>
            </a:r>
            <a:r>
              <a:rPr lang="en-US" dirty="0" smtClean="0"/>
              <a:t> </a:t>
            </a:r>
            <a:r>
              <a:rPr lang="en-US" dirty="0" err="1" smtClean="0"/>
              <a:t>yoyib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 </a:t>
            </a:r>
            <a:r>
              <a:rPr lang="en-US" dirty="0" err="1" smtClean="0"/>
              <a:t>Yoyilgan</a:t>
            </a:r>
            <a:r>
              <a:rPr lang="en-US" dirty="0" smtClean="0"/>
              <a:t> </a:t>
            </a:r>
            <a:r>
              <a:rPr lang="en-US" dirty="0" err="1" smtClean="0"/>
              <a:t>xamirni</a:t>
            </a:r>
            <a:r>
              <a:rPr lang="en-US" dirty="0" smtClean="0"/>
              <a:t> </a:t>
            </a:r>
            <a:r>
              <a:rPr lang="en-US" dirty="0" err="1" smtClean="0"/>
              <a:t>teng</a:t>
            </a:r>
            <a:r>
              <a:rPr lang="en-US" dirty="0" smtClean="0"/>
              <a:t> </a:t>
            </a:r>
            <a:r>
              <a:rPr lang="en-US" dirty="0" err="1" smtClean="0"/>
              <a:t>urtasidan</a:t>
            </a:r>
            <a:r>
              <a:rPr lang="en-US" dirty="0" smtClean="0"/>
              <a:t> </a:t>
            </a:r>
            <a:r>
              <a:rPr lang="en-US" dirty="0" err="1" smtClean="0"/>
              <a:t>bo’lib</a:t>
            </a:r>
            <a:r>
              <a:rPr lang="en-US" dirty="0" smtClean="0"/>
              <a:t> 15-18 </a:t>
            </a:r>
            <a:r>
              <a:rPr lang="en-US" dirty="0" err="1" smtClean="0"/>
              <a:t>daqiqa</a:t>
            </a:r>
            <a:r>
              <a:rPr lang="en-US" dirty="0" smtClean="0"/>
              <a:t> </a:t>
            </a:r>
            <a:r>
              <a:rPr lang="en-US" dirty="0" err="1" smtClean="0"/>
              <a:t>pishirib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988" y="3074566"/>
            <a:ext cx="6131859" cy="35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3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Pishib</a:t>
            </a:r>
            <a:r>
              <a:rPr lang="en-US" dirty="0" smtClean="0"/>
              <a:t> </a:t>
            </a:r>
            <a:r>
              <a:rPr lang="en-US" dirty="0" err="1" smtClean="0"/>
              <a:t>chiqgan</a:t>
            </a:r>
            <a:r>
              <a:rPr lang="en-US" dirty="0" smtClean="0"/>
              <a:t> </a:t>
            </a:r>
            <a:r>
              <a:rPr lang="en-US" dirty="0" err="1" smtClean="0"/>
              <a:t>korjlarimizga</a:t>
            </a:r>
            <a:r>
              <a:rPr lang="en-US" dirty="0" smtClean="0"/>
              <a:t> </a:t>
            </a:r>
            <a:r>
              <a:rPr lang="en-US" dirty="0" err="1" smtClean="0"/>
              <a:t>xoxlagan</a:t>
            </a:r>
            <a:r>
              <a:rPr lang="en-US" dirty="0" smtClean="0"/>
              <a:t> </a:t>
            </a:r>
            <a:r>
              <a:rPr lang="en-US" dirty="0" err="1" smtClean="0"/>
              <a:t>nachinkamizni</a:t>
            </a:r>
            <a:r>
              <a:rPr lang="en-US" dirty="0" smtClean="0"/>
              <a:t> </a:t>
            </a:r>
            <a:r>
              <a:rPr lang="en-US" dirty="0" err="1" smtClean="0"/>
              <a:t>surib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918" y="2572544"/>
            <a:ext cx="6239435" cy="36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5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Pamadka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r>
              <a:rPr lang="en-US" dirty="0" smtClean="0"/>
              <a:t>: </a:t>
            </a:r>
            <a:r>
              <a:rPr lang="en-US" dirty="0" err="1" smtClean="0"/>
              <a:t>sariyog’imizni</a:t>
            </a:r>
            <a:r>
              <a:rPr lang="en-US" dirty="0" smtClean="0"/>
              <a:t> </a:t>
            </a:r>
            <a:r>
              <a:rPr lang="en-US" dirty="0" err="1" smtClean="0"/>
              <a:t>eritib</a:t>
            </a:r>
            <a:r>
              <a:rPr lang="en-US" dirty="0" smtClean="0"/>
              <a:t> </a:t>
            </a:r>
            <a:r>
              <a:rPr lang="en-US" dirty="0" err="1" smtClean="0"/>
              <a:t>sovitamiz</a:t>
            </a:r>
            <a:r>
              <a:rPr lang="en-US" dirty="0" smtClean="0"/>
              <a:t>. </a:t>
            </a:r>
            <a:r>
              <a:rPr lang="en-US" dirty="0" err="1" smtClean="0"/>
              <a:t>Tuxum</a:t>
            </a:r>
            <a:r>
              <a:rPr lang="en-US" dirty="0" smtClean="0"/>
              <a:t> </a:t>
            </a:r>
            <a:r>
              <a:rPr lang="en-US" dirty="0" err="1" smtClean="0"/>
              <a:t>oqini</a:t>
            </a:r>
            <a:r>
              <a:rPr lang="en-US" dirty="0" smtClean="0"/>
              <a:t> </a:t>
            </a:r>
            <a:r>
              <a:rPr lang="en-US" dirty="0" err="1" smtClean="0"/>
              <a:t>yaxshilab</a:t>
            </a:r>
            <a:r>
              <a:rPr lang="en-US" dirty="0" smtClean="0"/>
              <a:t> </a:t>
            </a:r>
            <a:r>
              <a:rPr lang="en-US" dirty="0" err="1" smtClean="0"/>
              <a:t>kupirtiramiz</a:t>
            </a:r>
            <a:r>
              <a:rPr lang="en-US" dirty="0" smtClean="0"/>
              <a:t>. </a:t>
            </a:r>
            <a:r>
              <a:rPr lang="en-US" dirty="0" err="1" smtClean="0"/>
              <a:t>Kupirtirishni</a:t>
            </a:r>
            <a:r>
              <a:rPr lang="en-US" dirty="0" smtClean="0"/>
              <a:t> </a:t>
            </a:r>
            <a:r>
              <a:rPr lang="en-US" dirty="0" err="1" smtClean="0"/>
              <a:t>davom</a:t>
            </a:r>
            <a:r>
              <a:rPr lang="en-US" dirty="0" smtClean="0"/>
              <a:t> </a:t>
            </a:r>
            <a:r>
              <a:rPr lang="en-US" dirty="0" err="1" smtClean="0"/>
              <a:t>ettirib</a:t>
            </a:r>
            <a:r>
              <a:rPr lang="en-US" dirty="0" smtClean="0"/>
              <a:t> </a:t>
            </a:r>
            <a:r>
              <a:rPr lang="en-US" dirty="0" err="1" smtClean="0"/>
              <a:t>oz-ozdan</a:t>
            </a:r>
            <a:r>
              <a:rPr lang="en-US" dirty="0" smtClean="0"/>
              <a:t> </a:t>
            </a:r>
            <a:r>
              <a:rPr lang="en-US" dirty="0" err="1" smtClean="0"/>
              <a:t>shakar</a:t>
            </a:r>
            <a:r>
              <a:rPr lang="en-US" dirty="0" smtClean="0"/>
              <a:t> </a:t>
            </a:r>
            <a:r>
              <a:rPr lang="en-US" dirty="0" err="1" smtClean="0"/>
              <a:t>upasini</a:t>
            </a:r>
            <a:r>
              <a:rPr lang="en-US" dirty="0" smtClean="0"/>
              <a:t> </a:t>
            </a:r>
            <a:r>
              <a:rPr lang="en-US" dirty="0" err="1" smtClean="0"/>
              <a:t>solamiz</a:t>
            </a:r>
            <a:r>
              <a:rPr lang="en-US" dirty="0" smtClean="0"/>
              <a:t> </a:t>
            </a:r>
            <a:r>
              <a:rPr lang="en-US" dirty="0" err="1" smtClean="0"/>
              <a:t>keyin</a:t>
            </a:r>
            <a:r>
              <a:rPr lang="en-US" dirty="0" smtClean="0"/>
              <a:t> </a:t>
            </a:r>
            <a:r>
              <a:rPr lang="en-US" dirty="0" err="1" smtClean="0"/>
              <a:t>sariyog’imiz</a:t>
            </a:r>
            <a:r>
              <a:rPr lang="en-US" dirty="0" smtClean="0"/>
              <a:t> </a:t>
            </a:r>
            <a:r>
              <a:rPr lang="en-US" dirty="0" err="1" smtClean="0"/>
              <a:t>solib</a:t>
            </a:r>
            <a:r>
              <a:rPr lang="en-US" dirty="0" smtClean="0"/>
              <a:t> </a:t>
            </a:r>
            <a:r>
              <a:rPr lang="en-US" dirty="0" err="1" smtClean="0"/>
              <a:t>yengil</a:t>
            </a:r>
            <a:r>
              <a:rPr lang="en-US" dirty="0" smtClean="0"/>
              <a:t> </a:t>
            </a:r>
            <a:r>
              <a:rPr lang="en-US" dirty="0" err="1" smtClean="0"/>
              <a:t>aralashtiramiz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42949"/>
            <a:ext cx="428625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028" y="3342949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8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Korjni</a:t>
            </a:r>
            <a:r>
              <a:rPr lang="en-US" dirty="0" smtClean="0"/>
              <a:t> </a:t>
            </a:r>
            <a:r>
              <a:rPr lang="en-US" dirty="0" err="1" smtClean="0"/>
              <a:t>ustiga</a:t>
            </a:r>
            <a:r>
              <a:rPr lang="en-US" dirty="0" smtClean="0"/>
              <a:t> </a:t>
            </a:r>
            <a:r>
              <a:rPr lang="en-US" dirty="0" err="1" smtClean="0"/>
              <a:t>pamadkani</a:t>
            </a:r>
            <a:r>
              <a:rPr lang="en-US" dirty="0" smtClean="0"/>
              <a:t> </a:t>
            </a:r>
            <a:r>
              <a:rPr lang="en-US" dirty="0" err="1" smtClean="0"/>
              <a:t>surtib</a:t>
            </a:r>
            <a:r>
              <a:rPr lang="en-US" dirty="0" smtClean="0"/>
              <a:t> </a:t>
            </a:r>
            <a:r>
              <a:rPr lang="en-US" dirty="0" err="1" smtClean="0"/>
              <a:t>qurutishga</a:t>
            </a:r>
            <a:r>
              <a:rPr lang="en-US" dirty="0" smtClean="0"/>
              <a:t> </a:t>
            </a:r>
            <a:r>
              <a:rPr lang="en-US" dirty="0" err="1" smtClean="0"/>
              <a:t>quyamiz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522" y="3020779"/>
            <a:ext cx="428625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16" y="3020779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Pirojniylarimizni</a:t>
            </a:r>
            <a:r>
              <a:rPr lang="en-US" dirty="0" smtClean="0"/>
              <a:t> </a:t>
            </a:r>
            <a:r>
              <a:rPr lang="en-US" dirty="0" err="1" smtClean="0"/>
              <a:t>issiq</a:t>
            </a:r>
            <a:r>
              <a:rPr lang="en-US" dirty="0" smtClean="0"/>
              <a:t> </a:t>
            </a:r>
            <a:r>
              <a:rPr lang="en-US" dirty="0" err="1" smtClean="0"/>
              <a:t>pichoq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portiya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kesib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040" y="3074008"/>
            <a:ext cx="4286250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287" y="3074008"/>
            <a:ext cx="4286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6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QUMOQ XAMIRDAN TAYYORLANADIGAN      PIROJNIYLAR.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«</a:t>
            </a:r>
            <a:r>
              <a:rPr lang="en-US" b="1" i="1" dirty="0" err="1" smtClean="0"/>
              <a:t>Qumoq</a:t>
            </a:r>
            <a:r>
              <a:rPr lang="en-US" b="1" i="1" dirty="0" smtClean="0"/>
              <a:t> </a:t>
            </a:r>
            <a:r>
              <a:rPr lang="en-US" b="1" i="1" dirty="0" err="1" smtClean="0"/>
              <a:t>halqa»pirojniy</a:t>
            </a:r>
            <a:r>
              <a:rPr lang="en-US" b="1" i="1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Qumoq</a:t>
            </a:r>
            <a:r>
              <a:rPr lang="en-US" dirty="0" smtClean="0"/>
              <a:t> </a:t>
            </a:r>
            <a:r>
              <a:rPr lang="en-US" dirty="0" err="1" smtClean="0"/>
              <a:t>xamir</a:t>
            </a:r>
            <a:r>
              <a:rPr lang="en-US" dirty="0" smtClean="0"/>
              <a:t>                    8400,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qovurilgan</a:t>
            </a:r>
            <a:r>
              <a:rPr lang="en-US" dirty="0" smtClean="0"/>
              <a:t> </a:t>
            </a:r>
            <a:r>
              <a:rPr lang="en-US" dirty="0" err="1" smtClean="0"/>
              <a:t>yong‘oq</a:t>
            </a:r>
            <a:r>
              <a:rPr lang="en-US" dirty="0" smtClean="0"/>
              <a:t>            735,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surtish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melanj</a:t>
            </a:r>
            <a:r>
              <a:rPr lang="en-US" dirty="0" smtClean="0"/>
              <a:t>           100.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Chiqishi</a:t>
            </a:r>
            <a:r>
              <a:rPr lang="en-US" dirty="0" smtClean="0"/>
              <a:t> 80 g </a:t>
            </a:r>
            <a:r>
              <a:rPr lang="en-US" dirty="0" err="1" smtClean="0"/>
              <a:t>dan</a:t>
            </a:r>
            <a:r>
              <a:rPr lang="en-US" dirty="0" smtClean="0"/>
              <a:t>               100 </a:t>
            </a:r>
            <a:r>
              <a:rPr lang="en-US" dirty="0" err="1" smtClean="0"/>
              <a:t>dona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29" y="4567480"/>
            <a:ext cx="2523963" cy="1609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221" y="4567479"/>
            <a:ext cx="260931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3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QUMOQ XAMIRDAN TAYYORLANADIGAN      PIROJNIYLAR.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Qumoq</a:t>
            </a:r>
            <a:r>
              <a:rPr lang="en-US" dirty="0" smtClean="0"/>
              <a:t> </a:t>
            </a:r>
            <a:r>
              <a:rPr lang="en-US" dirty="0" err="1" smtClean="0"/>
              <a:t>xamirni</a:t>
            </a:r>
            <a:r>
              <a:rPr lang="en-US" dirty="0" smtClean="0"/>
              <a:t> 6—7 mm </a:t>
            </a:r>
            <a:r>
              <a:rPr lang="en-US" dirty="0" err="1" smtClean="0"/>
              <a:t>qalinlikda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tekis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yoyiladi</a:t>
            </a:r>
            <a:r>
              <a:rPr lang="en-US" dirty="0" smtClean="0"/>
              <a:t>- da, </a:t>
            </a:r>
            <a:r>
              <a:rPr lang="en-US" dirty="0" err="1" smtClean="0"/>
              <a:t>taram-taram</a:t>
            </a:r>
            <a:r>
              <a:rPr lang="en-US" dirty="0" smtClean="0"/>
              <a:t> </a:t>
            </a:r>
            <a:r>
              <a:rPr lang="en-US" dirty="0" err="1" smtClean="0"/>
              <a:t>dumaloq</a:t>
            </a:r>
            <a:r>
              <a:rPr lang="en-US" dirty="0" smtClean="0"/>
              <a:t> </a:t>
            </a:r>
            <a:r>
              <a:rPr lang="ru-RU" dirty="0" smtClean="0"/>
              <a:t>ӯ</a:t>
            </a:r>
            <a:r>
              <a:rPr lang="en-US" dirty="0" err="1" smtClean="0"/>
              <a:t>ygich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undan</a:t>
            </a:r>
            <a:r>
              <a:rPr lang="en-US" dirty="0" smtClean="0"/>
              <a:t> </a:t>
            </a:r>
            <a:r>
              <a:rPr lang="en-US" dirty="0" err="1" smtClean="0"/>
              <a:t>diametri</a:t>
            </a:r>
            <a:r>
              <a:rPr lang="en-US" dirty="0" smtClean="0"/>
              <a:t> 8—9 </a:t>
            </a:r>
            <a:r>
              <a:rPr lang="en-US" dirty="0" err="1" smtClean="0"/>
              <a:t>sm</a:t>
            </a:r>
            <a:r>
              <a:rPr lang="en-US" dirty="0" smtClean="0"/>
              <a:t> li </a:t>
            </a:r>
            <a:r>
              <a:rPr lang="en-US" dirty="0" err="1" smtClean="0"/>
              <a:t>halqalar</a:t>
            </a:r>
            <a:r>
              <a:rPr lang="en-US" dirty="0" smtClean="0"/>
              <a:t> </a:t>
            </a:r>
            <a:r>
              <a:rPr lang="en-US" dirty="0" err="1" smtClean="0"/>
              <a:t>kesib</a:t>
            </a:r>
            <a:r>
              <a:rPr lang="en-US" dirty="0" smtClean="0"/>
              <a:t> </a:t>
            </a:r>
            <a:r>
              <a:rPr lang="en-US" dirty="0" err="1" smtClean="0"/>
              <a:t>olinadi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Ularga</a:t>
            </a:r>
            <a:r>
              <a:rPr lang="en-US" dirty="0" smtClean="0"/>
              <a:t> </a:t>
            </a:r>
            <a:r>
              <a:rPr lang="en-US" dirty="0" err="1" smtClean="0"/>
              <a:t>melanj</a:t>
            </a:r>
            <a:r>
              <a:rPr lang="en-US" dirty="0" smtClean="0"/>
              <a:t> </a:t>
            </a:r>
            <a:r>
              <a:rPr lang="en-US" dirty="0" err="1" smtClean="0"/>
              <a:t>surtib</a:t>
            </a:r>
            <a:r>
              <a:rPr lang="en-US" dirty="0" smtClean="0"/>
              <a:t>, </a:t>
            </a:r>
            <a:r>
              <a:rPr lang="en-US" dirty="0" err="1" smtClean="0"/>
              <a:t>yanchilgan</a:t>
            </a:r>
            <a:r>
              <a:rPr lang="en-US" dirty="0" smtClean="0"/>
              <a:t> </a:t>
            </a:r>
            <a:r>
              <a:rPr lang="en-US" dirty="0" err="1" smtClean="0"/>
              <a:t>yong‘oq</a:t>
            </a:r>
            <a:r>
              <a:rPr lang="en-US" dirty="0" smtClean="0"/>
              <a:t> </a:t>
            </a:r>
            <a:r>
              <a:rPr lang="en-US" dirty="0" err="1" smtClean="0"/>
              <a:t>sepiladi</a:t>
            </a:r>
            <a:r>
              <a:rPr lang="en-US" dirty="0" smtClean="0"/>
              <a:t> da, </a:t>
            </a:r>
            <a:r>
              <a:rPr lang="en-US" dirty="0" err="1" smtClean="0"/>
              <a:t>ularni</a:t>
            </a:r>
            <a:r>
              <a:rPr lang="en-US" dirty="0" smtClean="0"/>
              <a:t> </a:t>
            </a:r>
            <a:r>
              <a:rPr lang="en-US" dirty="0" err="1" smtClean="0"/>
              <a:t>quruq</a:t>
            </a:r>
            <a:r>
              <a:rPr lang="en-US" dirty="0" smtClean="0"/>
              <a:t> </a:t>
            </a:r>
            <a:r>
              <a:rPr lang="en-US" dirty="0" err="1" smtClean="0"/>
              <a:t>listga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, 260—270° S </a:t>
            </a:r>
            <a:r>
              <a:rPr lang="en-US" dirty="0" err="1" smtClean="0"/>
              <a:t>haroratda</a:t>
            </a:r>
            <a:r>
              <a:rPr lang="en-US" dirty="0" smtClean="0"/>
              <a:t> </a:t>
            </a:r>
            <a:r>
              <a:rPr lang="en-US" dirty="0" err="1" smtClean="0"/>
              <a:t>pishiriladi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Kichik</a:t>
            </a:r>
            <a:r>
              <a:rPr lang="en-US" dirty="0" smtClean="0"/>
              <a:t> </a:t>
            </a:r>
            <a:r>
              <a:rPr lang="en-US" dirty="0" err="1" smtClean="0"/>
              <a:t>pirojniyning</a:t>
            </a:r>
            <a:r>
              <a:rPr lang="en-US" dirty="0" smtClean="0"/>
              <a:t> </a:t>
            </a:r>
            <a:r>
              <a:rPr lang="en-US" dirty="0" err="1" smtClean="0"/>
              <a:t>og‘irligi</a:t>
            </a:r>
            <a:r>
              <a:rPr lang="en-US" dirty="0" smtClean="0"/>
              <a:t> 48 g. 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8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Kremli</a:t>
            </a:r>
            <a:r>
              <a:rPr lang="en-US" dirty="0"/>
              <a:t> </a:t>
            </a:r>
            <a:r>
              <a:rPr lang="en-US" dirty="0" err="1"/>
              <a:t>qumoq</a:t>
            </a:r>
            <a:r>
              <a:rPr lang="en-US" dirty="0"/>
              <a:t> </a:t>
            </a:r>
            <a:r>
              <a:rPr lang="en-US" dirty="0" err="1"/>
              <a:t>pirojniy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Yoyilgan</a:t>
            </a:r>
            <a:r>
              <a:rPr lang="en-US" dirty="0"/>
              <a:t> </a:t>
            </a:r>
            <a:r>
              <a:rPr lang="en-US" dirty="0" err="1"/>
              <a:t>qumoq</a:t>
            </a:r>
            <a:r>
              <a:rPr lang="en-US" dirty="0"/>
              <a:t> </a:t>
            </a:r>
            <a:r>
              <a:rPr lang="en-US" dirty="0" err="1"/>
              <a:t>xamir</a:t>
            </a:r>
            <a:r>
              <a:rPr lang="en-US" dirty="0"/>
              <a:t>             4970, </a:t>
            </a:r>
          </a:p>
          <a:p>
            <a:r>
              <a:rPr lang="en-US" dirty="0" err="1"/>
              <a:t>sariyog‘li</a:t>
            </a:r>
            <a:r>
              <a:rPr lang="en-US" dirty="0"/>
              <a:t> </a:t>
            </a:r>
            <a:r>
              <a:rPr lang="en-US" dirty="0" err="1"/>
              <a:t>krem</a:t>
            </a:r>
            <a:r>
              <a:rPr lang="en-US" dirty="0"/>
              <a:t>                           2425,</a:t>
            </a:r>
          </a:p>
          <a:p>
            <a:r>
              <a:rPr lang="en-US" dirty="0"/>
              <a:t> </a:t>
            </a:r>
            <a:r>
              <a:rPr lang="en-US" dirty="0" err="1"/>
              <a:t>meva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sukatlar</a:t>
            </a:r>
            <a:r>
              <a:rPr lang="en-US" dirty="0"/>
              <a:t>                   230.</a:t>
            </a:r>
          </a:p>
          <a:p>
            <a:r>
              <a:rPr lang="en-US" dirty="0"/>
              <a:t> </a:t>
            </a:r>
            <a:r>
              <a:rPr lang="en-US" dirty="0" err="1"/>
              <a:t>Chiqishi</a:t>
            </a:r>
            <a:r>
              <a:rPr lang="en-US" dirty="0"/>
              <a:t>              75 g </a:t>
            </a:r>
            <a:r>
              <a:rPr lang="en-US" dirty="0" err="1"/>
              <a:t>dan</a:t>
            </a:r>
            <a:r>
              <a:rPr lang="en-US" dirty="0"/>
              <a:t> 100 </a:t>
            </a:r>
            <a:r>
              <a:rPr lang="en-US" dirty="0" err="1"/>
              <a:t>dona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3926541"/>
            <a:ext cx="3514164" cy="2617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26541"/>
            <a:ext cx="3532094" cy="26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Kremli</a:t>
            </a:r>
            <a:r>
              <a:rPr lang="en-US" dirty="0"/>
              <a:t> </a:t>
            </a:r>
            <a:r>
              <a:rPr lang="en-US" dirty="0" err="1"/>
              <a:t>qumoq</a:t>
            </a:r>
            <a:r>
              <a:rPr lang="en-US" dirty="0"/>
              <a:t> </a:t>
            </a:r>
            <a:r>
              <a:rPr lang="en-US" dirty="0" err="1"/>
              <a:t>pirojniy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Qumoq</a:t>
            </a:r>
            <a:r>
              <a:rPr lang="en-US" dirty="0"/>
              <a:t> </a:t>
            </a:r>
            <a:r>
              <a:rPr lang="en-US" dirty="0" err="1"/>
              <a:t>xamirdan</a:t>
            </a:r>
            <a:r>
              <a:rPr lang="en-US" dirty="0"/>
              <a:t> </a:t>
            </a:r>
            <a:r>
              <a:rPr lang="en-US" dirty="0" err="1"/>
              <a:t>xuddi</a:t>
            </a:r>
            <a:r>
              <a:rPr lang="en-US" dirty="0"/>
              <a:t> </a:t>
            </a:r>
            <a:r>
              <a:rPr lang="en-US" dirty="0" err="1"/>
              <a:t>yuqorida</a:t>
            </a:r>
            <a:r>
              <a:rPr lang="en-US" dirty="0"/>
              <a:t> </a:t>
            </a:r>
            <a:r>
              <a:rPr lang="en-US" dirty="0" err="1"/>
              <a:t>ta’riflanganidek</a:t>
            </a:r>
            <a:r>
              <a:rPr lang="en-US" dirty="0"/>
              <a:t> </a:t>
            </a:r>
            <a:r>
              <a:rPr lang="en-US" dirty="0" err="1"/>
              <a:t>qatlamlar</a:t>
            </a:r>
            <a:r>
              <a:rPr lang="en-US" dirty="0"/>
              <a:t> </a:t>
            </a:r>
            <a:r>
              <a:rPr lang="en-US" dirty="0" err="1"/>
              <a:t>tayyorlab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,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yaxshilab</a:t>
            </a:r>
            <a:r>
              <a:rPr lang="en-US" dirty="0"/>
              <a:t> </a:t>
            </a:r>
            <a:r>
              <a:rPr lang="en-US" dirty="0" err="1"/>
              <a:t>sovitiladi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shapaloqni</a:t>
            </a:r>
            <a:r>
              <a:rPr lang="en-US" dirty="0"/>
              <a:t> </a:t>
            </a:r>
            <a:r>
              <a:rPr lang="en-US" dirty="0" err="1"/>
              <a:t>krem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birbiriga</a:t>
            </a:r>
            <a:r>
              <a:rPr lang="en-US" dirty="0"/>
              <a:t> </a:t>
            </a:r>
            <a:r>
              <a:rPr lang="en-US" dirty="0" err="1"/>
              <a:t>yopishtiriladi</a:t>
            </a:r>
            <a:r>
              <a:rPr lang="en-US" dirty="0"/>
              <a:t>. </a:t>
            </a:r>
            <a:endParaRPr lang="ru-RU" dirty="0" smtClean="0"/>
          </a:p>
          <a:p>
            <a:r>
              <a:rPr lang="en-US" dirty="0" err="1" smtClean="0"/>
              <a:t>Ustkisiga</a:t>
            </a:r>
            <a:r>
              <a:rPr lang="en-US" dirty="0" smtClean="0"/>
              <a:t> </a:t>
            </a:r>
            <a:r>
              <a:rPr lang="en-US" dirty="0" err="1"/>
              <a:t>qatlam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krem</a:t>
            </a:r>
            <a:r>
              <a:rPr lang="en-US" dirty="0"/>
              <a:t> </a:t>
            </a:r>
            <a:r>
              <a:rPr lang="en-US" dirty="0" err="1"/>
              <a:t>suriladi</a:t>
            </a:r>
            <a:r>
              <a:rPr lang="en-US" dirty="0"/>
              <a:t>-da, </a:t>
            </a:r>
            <a:r>
              <a:rPr lang="en-US" dirty="0" err="1"/>
              <a:t>yuzidan</a:t>
            </a:r>
            <a:r>
              <a:rPr lang="en-US" dirty="0"/>
              <a:t> </a:t>
            </a:r>
            <a:r>
              <a:rPr lang="en-US" dirty="0" err="1"/>
              <a:t>qandolatpazlik</a:t>
            </a:r>
            <a:r>
              <a:rPr lang="en-US" dirty="0"/>
              <a:t> </a:t>
            </a:r>
            <a:r>
              <a:rPr lang="en-US" dirty="0" err="1"/>
              <a:t>tarog‘ini</a:t>
            </a:r>
            <a:r>
              <a:rPr lang="en-US" dirty="0"/>
              <a:t> </a:t>
            </a:r>
            <a:r>
              <a:rPr lang="en-US" dirty="0" err="1"/>
              <a:t>yurgizib</a:t>
            </a:r>
            <a:r>
              <a:rPr lang="en-US" dirty="0"/>
              <a:t> </a:t>
            </a:r>
            <a:r>
              <a:rPr lang="en-US" dirty="0" err="1" smtClean="0"/>
              <a:t>chiqiladi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/>
              <a:t>So'ngra</a:t>
            </a:r>
            <a:r>
              <a:rPr lang="en-US" dirty="0"/>
              <a:t>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pichoq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pirojniylarga</a:t>
            </a:r>
            <a:r>
              <a:rPr lang="en-US" dirty="0"/>
              <a:t> </a:t>
            </a:r>
            <a:r>
              <a:rPr lang="en-US" dirty="0" err="1"/>
              <a:t>kesiladi</a:t>
            </a:r>
            <a:r>
              <a:rPr lang="en-US" dirty="0"/>
              <a:t>.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pirojniyni</a:t>
            </a:r>
            <a:r>
              <a:rPr lang="en-US" dirty="0"/>
              <a:t> </a:t>
            </a:r>
            <a:r>
              <a:rPr lang="en-US" dirty="0" err="1"/>
              <a:t>krem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mevalar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bezatiladi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/>
              <a:t>Shokoladli</a:t>
            </a:r>
            <a:r>
              <a:rPr lang="en-US" dirty="0"/>
              <a:t> </a:t>
            </a:r>
            <a:r>
              <a:rPr lang="en-US" dirty="0" err="1"/>
              <a:t>krem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ham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16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Tayyorlanishi</a:t>
            </a:r>
            <a:r>
              <a:rPr lang="en-US" dirty="0" smtClean="0"/>
              <a:t>: </a:t>
            </a:r>
            <a:r>
              <a:rPr lang="en-US" dirty="0" err="1" smtClean="0"/>
              <a:t>tuxum</a:t>
            </a:r>
            <a:r>
              <a:rPr lang="en-US" dirty="0" smtClean="0"/>
              <a:t>, </a:t>
            </a:r>
            <a:r>
              <a:rPr lang="en-US" dirty="0" err="1" smtClean="0"/>
              <a:t>shakar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vanilin</a:t>
            </a:r>
            <a:r>
              <a:rPr lang="en-US" dirty="0" smtClean="0"/>
              <a:t> </a:t>
            </a:r>
            <a:r>
              <a:rPr lang="en-US" dirty="0" err="1" smtClean="0"/>
              <a:t>xammasini</a:t>
            </a:r>
            <a:r>
              <a:rPr lang="en-US" dirty="0" smtClean="0"/>
              <a:t> </a:t>
            </a:r>
            <a:r>
              <a:rPr lang="en-US" dirty="0" err="1" smtClean="0"/>
              <a:t>yaxshilab</a:t>
            </a:r>
            <a:r>
              <a:rPr lang="en-US" dirty="0" smtClean="0"/>
              <a:t> </a:t>
            </a:r>
            <a:r>
              <a:rPr lang="en-US" dirty="0" err="1" smtClean="0"/>
              <a:t>aralashtiramiz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1976" y="2572543"/>
            <a:ext cx="4550149" cy="338002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1501" y="2572543"/>
            <a:ext cx="4184650" cy="33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8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Unni</a:t>
            </a:r>
            <a:r>
              <a:rPr lang="en-US" dirty="0" smtClean="0"/>
              <a:t> </a:t>
            </a:r>
            <a:r>
              <a:rPr lang="en-US" dirty="0" err="1" smtClean="0"/>
              <a:t>oldindan</a:t>
            </a:r>
            <a:r>
              <a:rPr lang="en-US" dirty="0" smtClean="0"/>
              <a:t> </a:t>
            </a:r>
            <a:r>
              <a:rPr lang="en-US" dirty="0" err="1" smtClean="0"/>
              <a:t>elab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, </a:t>
            </a:r>
            <a:r>
              <a:rPr lang="en-US" dirty="0" err="1" smtClean="0"/>
              <a:t>unga</a:t>
            </a:r>
            <a:r>
              <a:rPr lang="en-US" dirty="0" smtClean="0"/>
              <a:t> soda </a:t>
            </a:r>
            <a:r>
              <a:rPr lang="en-US" dirty="0" err="1" smtClean="0"/>
              <a:t>solib</a:t>
            </a:r>
            <a:r>
              <a:rPr lang="en-US" dirty="0" smtClean="0"/>
              <a:t> </a:t>
            </a:r>
            <a:r>
              <a:rPr lang="en-US" dirty="0" err="1" smtClean="0"/>
              <a:t>yengil</a:t>
            </a:r>
            <a:r>
              <a:rPr lang="en-US" dirty="0" smtClean="0"/>
              <a:t> </a:t>
            </a:r>
            <a:r>
              <a:rPr lang="en-US" dirty="0" err="1" smtClean="0"/>
              <a:t>ko’pirtiramiz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240" y="2608403"/>
            <a:ext cx="428625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887" y="2608403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2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sariyog’imizni</a:t>
            </a:r>
            <a:r>
              <a:rPr lang="en-US" dirty="0" smtClean="0"/>
              <a:t> </a:t>
            </a:r>
            <a:r>
              <a:rPr lang="en-US" dirty="0" err="1" smtClean="0"/>
              <a:t>xona</a:t>
            </a:r>
            <a:r>
              <a:rPr lang="en-US" dirty="0" smtClean="0"/>
              <a:t> </a:t>
            </a:r>
            <a:r>
              <a:rPr lang="en-US" dirty="0" err="1" smtClean="0"/>
              <a:t>xaroratida</a:t>
            </a:r>
            <a:r>
              <a:rPr lang="en-US" dirty="0" smtClean="0"/>
              <a:t> </a:t>
            </a:r>
            <a:r>
              <a:rPr lang="en-US" dirty="0" err="1" smtClean="0"/>
              <a:t>eritib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unli</a:t>
            </a:r>
            <a:r>
              <a:rPr lang="en-US" dirty="0" smtClean="0"/>
              <a:t> </a:t>
            </a:r>
            <a:r>
              <a:rPr lang="en-US" dirty="0" err="1" smtClean="0"/>
              <a:t>massamizga</a:t>
            </a:r>
            <a:r>
              <a:rPr lang="en-US" dirty="0" smtClean="0"/>
              <a:t> </a:t>
            </a:r>
            <a:r>
              <a:rPr lang="en-US" dirty="0" err="1" smtClean="0"/>
              <a:t>qo’shib</a:t>
            </a:r>
            <a:r>
              <a:rPr lang="en-US" dirty="0" smtClean="0"/>
              <a:t> </a:t>
            </a:r>
            <a:r>
              <a:rPr lang="en-US" dirty="0" err="1" smtClean="0"/>
              <a:t>xamirni</a:t>
            </a:r>
            <a:r>
              <a:rPr lang="en-US" dirty="0" smtClean="0"/>
              <a:t> </a:t>
            </a:r>
            <a:r>
              <a:rPr lang="en-US" dirty="0" err="1" smtClean="0"/>
              <a:t>qoramiz</a:t>
            </a:r>
            <a:r>
              <a:rPr lang="en-US" dirty="0" smtClean="0"/>
              <a:t>. </a:t>
            </a:r>
            <a:r>
              <a:rPr lang="en-US" dirty="0" err="1" smtClean="0"/>
              <a:t>Xamirimiz</a:t>
            </a:r>
            <a:r>
              <a:rPr lang="en-US" dirty="0" smtClean="0"/>
              <a:t> </a:t>
            </a:r>
            <a:r>
              <a:rPr lang="en-US" dirty="0" err="1" smtClean="0"/>
              <a:t>yumshoq</a:t>
            </a:r>
            <a:r>
              <a:rPr lang="en-US" dirty="0" smtClean="0"/>
              <a:t> </a:t>
            </a:r>
            <a:r>
              <a:rPr lang="en-US" dirty="0" err="1" smtClean="0"/>
              <a:t>bo’lishi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682" y="2572544"/>
            <a:ext cx="6329083" cy="33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Tayyor</a:t>
            </a:r>
            <a:r>
              <a:rPr lang="en-US" dirty="0" smtClean="0"/>
              <a:t> </a:t>
            </a:r>
            <a:r>
              <a:rPr lang="en-US" dirty="0" err="1" smtClean="0"/>
              <a:t>xamirni</a:t>
            </a:r>
            <a:r>
              <a:rPr lang="en-US" dirty="0" smtClean="0"/>
              <a:t> </a:t>
            </a:r>
            <a:r>
              <a:rPr lang="en-US" dirty="0" err="1" smtClean="0"/>
              <a:t>urab</a:t>
            </a:r>
            <a:r>
              <a:rPr lang="en-US" dirty="0" smtClean="0"/>
              <a:t> </a:t>
            </a:r>
            <a:r>
              <a:rPr lang="en-US" dirty="0" err="1" smtClean="0"/>
              <a:t>muzlatgichga</a:t>
            </a:r>
            <a:r>
              <a:rPr lang="en-US" dirty="0" smtClean="0"/>
              <a:t> 30 </a:t>
            </a:r>
            <a:r>
              <a:rPr lang="en-US" dirty="0" err="1" smtClean="0"/>
              <a:t>daqiqaga</a:t>
            </a:r>
            <a:r>
              <a:rPr lang="en-US" dirty="0" smtClean="0"/>
              <a:t> </a:t>
            </a:r>
            <a:r>
              <a:rPr lang="en-US" dirty="0" err="1" smtClean="0"/>
              <a:t>qo’yamiz</a:t>
            </a:r>
            <a:r>
              <a:rPr lang="en-US" dirty="0" smtClean="0"/>
              <a:t>. </a:t>
            </a:r>
            <a:r>
              <a:rPr lang="en-US" dirty="0" err="1" smtClean="0"/>
              <a:t>Ungacha</a:t>
            </a:r>
            <a:r>
              <a:rPr lang="en-US" dirty="0" smtClean="0"/>
              <a:t> </a:t>
            </a:r>
            <a:r>
              <a:rPr lang="en-US" dirty="0" err="1" smtClean="0"/>
              <a:t>pechimizni</a:t>
            </a:r>
            <a:r>
              <a:rPr lang="en-US" dirty="0" smtClean="0"/>
              <a:t> 200* C </a:t>
            </a:r>
            <a:r>
              <a:rPr lang="en-US" dirty="0" err="1" smtClean="0"/>
              <a:t>yoqib</a:t>
            </a:r>
            <a:r>
              <a:rPr lang="en-US" dirty="0" smtClean="0"/>
              <a:t> </a:t>
            </a:r>
            <a:r>
              <a:rPr lang="en-US" dirty="0" err="1" smtClean="0"/>
              <a:t>qo’yamiz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217" y="2383725"/>
            <a:ext cx="4286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17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324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Аспект</vt:lpstr>
      <vt:lpstr>Qumoq xamirdan pirojniylar  tayyorlash  texnologiyasi.</vt:lpstr>
      <vt:lpstr>QUMOQ XAMIRDAN TAYYORLANADIGAN      PIROJNIYLAR.</vt:lpstr>
      <vt:lpstr>QUMOQ XAMIRDAN TAYYORLANADIGAN      PIROJNIYLAR.</vt:lpstr>
      <vt:lpstr>Kremli qumoq pirojniy. </vt:lpstr>
      <vt:lpstr>Kremli qumoq pirojniy. </vt:lpstr>
      <vt:lpstr>Tayyorlanishi: tuxum, shakar va vanilin xammasini yaxshilab aralashtiramiz </vt:lpstr>
      <vt:lpstr>Unni oldindan elab olamiz, unga soda solib yengil ko’pirtiramiz</vt:lpstr>
      <vt:lpstr>sariyog’imizni xona xaroratida eritib olamiz va unli massamizga qo’shib xamirni qoramiz. Xamirimiz yumshoq bo’lishi kerak.</vt:lpstr>
      <vt:lpstr>Tayyor xamirni urab muzlatgichga 30 daqiqaga qo’yamiz. Ungacha pechimizni 200* C yoqib qo’yamiz</vt:lpstr>
      <vt:lpstr>Muzlatgichdan xamirni olib. Prgament ustiga ozgina un sepib xamirimizni 2-3mm qalinlikda yoyib olamiz. Yoyilgan xamirni teng urtasidan bo’lib 15-18 daqiqa pishirib olamiz.</vt:lpstr>
      <vt:lpstr>Pishib chiqgan korjlarimizga xoxlagan nachinkamizni surib olamiz.</vt:lpstr>
      <vt:lpstr>Pamadka tayyorlash: sariyog’imizni eritib sovitamiz. Tuxum oqini yaxshilab kupirtiramiz. Kupirtirishni davom ettirib oz-ozdan shakar upasini solamiz keyin sariyog’imiz solib yengil aralashtiramiz.</vt:lpstr>
      <vt:lpstr>Korjni ustiga pamadkani surtib qurutishga quyamiz.</vt:lpstr>
      <vt:lpstr>Pirojniylarimizni issiq pichoq bilan portiya qilib kesib olamiz.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Qumoq xamirdan pirojniylar  tayyorlash  texnologiyasi.</dc:title>
  <dc:creator>Пользователь</dc:creator>
  <cp:lastModifiedBy>Пользователь</cp:lastModifiedBy>
  <cp:revision>13</cp:revision>
  <dcterms:created xsi:type="dcterms:W3CDTF">2021-12-15T06:06:58Z</dcterms:created>
  <dcterms:modified xsi:type="dcterms:W3CDTF">2021-12-15T07:29:11Z</dcterms:modified>
</cp:coreProperties>
</file>