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76D1-2A8A-49A4-92B1-7F08AD822BF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0B57-F8A6-4B19-A8CB-C7F0DB592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76D1-2A8A-49A4-92B1-7F08AD822BF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0B57-F8A6-4B19-A8CB-C7F0DB592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1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76D1-2A8A-49A4-92B1-7F08AD822BF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0B57-F8A6-4B19-A8CB-C7F0DB592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9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76D1-2A8A-49A4-92B1-7F08AD822BF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0B57-F8A6-4B19-A8CB-C7F0DB592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8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76D1-2A8A-49A4-92B1-7F08AD822BF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0B57-F8A6-4B19-A8CB-C7F0DB592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5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76D1-2A8A-49A4-92B1-7F08AD822BF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0B57-F8A6-4B19-A8CB-C7F0DB592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76D1-2A8A-49A4-92B1-7F08AD822BF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0B57-F8A6-4B19-A8CB-C7F0DB592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9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76D1-2A8A-49A4-92B1-7F08AD822BF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0B57-F8A6-4B19-A8CB-C7F0DB592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5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76D1-2A8A-49A4-92B1-7F08AD822BF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0B57-F8A6-4B19-A8CB-C7F0DB592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3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76D1-2A8A-49A4-92B1-7F08AD822BF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0B57-F8A6-4B19-A8CB-C7F0DB592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0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76D1-2A8A-49A4-92B1-7F08AD822BF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0B57-F8A6-4B19-A8CB-C7F0DB592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4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376D1-2A8A-49A4-92B1-7F08AD822BF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E0B57-F8A6-4B19-A8CB-C7F0DB592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94268"/>
            <a:ext cx="3932237" cy="196313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Chelka</a:t>
            </a:r>
            <a:r>
              <a:rPr lang="en-US" dirty="0"/>
              <a:t>  </a:t>
            </a:r>
            <a:r>
              <a:rPr lang="en-US" dirty="0" err="1"/>
              <a:t>qirqish</a:t>
            </a:r>
            <a:r>
              <a:rPr lang="en-US" dirty="0"/>
              <a:t>  </a:t>
            </a:r>
            <a:r>
              <a:rPr lang="en-US" dirty="0" err="1"/>
              <a:t>uchun</a:t>
            </a:r>
            <a:r>
              <a:rPr lang="en-US" dirty="0"/>
              <a:t> 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mijozning</a:t>
            </a:r>
            <a:r>
              <a:rPr lang="en-US" dirty="0"/>
              <a:t> </a:t>
            </a:r>
            <a:r>
              <a:rPr lang="en-US" dirty="0" err="1"/>
              <a:t>hohishiga</a:t>
            </a:r>
            <a:r>
              <a:rPr lang="en-US" dirty="0"/>
              <a:t>  </a:t>
            </a:r>
            <a:r>
              <a:rPr lang="en-US" dirty="0" err="1"/>
              <a:t>qarab</a:t>
            </a:r>
            <a:r>
              <a:rPr lang="en-US" dirty="0"/>
              <a:t>,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 </a:t>
            </a:r>
            <a:r>
              <a:rPr lang="en-US" dirty="0" err="1"/>
              <a:t>yuzini</a:t>
            </a:r>
            <a:r>
              <a:rPr lang="en-US" dirty="0"/>
              <a:t> </a:t>
            </a:r>
            <a:r>
              <a:rPr lang="en-US" dirty="0" err="1"/>
              <a:t>tuzulishiga</a:t>
            </a:r>
            <a:r>
              <a:rPr lang="en-US" dirty="0"/>
              <a:t>  </a:t>
            </a:r>
            <a:r>
              <a:rPr lang="en-US" dirty="0" err="1"/>
              <a:t>qarab</a:t>
            </a:r>
            <a:r>
              <a:rPr lang="en-US" dirty="0"/>
              <a:t>  </a:t>
            </a:r>
            <a:r>
              <a:rPr lang="en-US" dirty="0" err="1"/>
              <a:t>tanlanib</a:t>
            </a:r>
            <a:r>
              <a:rPr lang="en-US" dirty="0"/>
              <a:t> </a:t>
            </a:r>
            <a:r>
              <a:rPr lang="en-US" dirty="0" err="1"/>
              <a:t>qirqiladi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988" y="66674"/>
            <a:ext cx="5260600" cy="661692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9788" y="65988"/>
            <a:ext cx="3932237" cy="230956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00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1951348"/>
            <a:ext cx="3932237" cy="171567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Chelka</a:t>
            </a:r>
            <a:r>
              <a:rPr lang="en-US" dirty="0"/>
              <a:t>  </a:t>
            </a:r>
            <a:r>
              <a:rPr lang="en-US" dirty="0" err="1"/>
              <a:t>qirqish</a:t>
            </a:r>
            <a:r>
              <a:rPr lang="en-US" dirty="0"/>
              <a:t>  </a:t>
            </a:r>
            <a:r>
              <a:rPr lang="en-US" dirty="0" err="1"/>
              <a:t>har</a:t>
            </a:r>
            <a:r>
              <a:rPr lang="en-US" dirty="0"/>
              <a:t>  </a:t>
            </a:r>
            <a:r>
              <a:rPr lang="en-US" dirty="0" err="1"/>
              <a:t>qoim</a:t>
            </a:r>
            <a:r>
              <a:rPr lang="en-US" dirty="0"/>
              <a:t>  </a:t>
            </a:r>
            <a:r>
              <a:rPr lang="en-US" dirty="0" err="1"/>
              <a:t>modada</a:t>
            </a:r>
            <a:r>
              <a:rPr lang="en-US" dirty="0"/>
              <a:t>   </a:t>
            </a:r>
            <a:r>
              <a:rPr lang="en-US" dirty="0" err="1"/>
              <a:t>bulgan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2080" y="987425"/>
            <a:ext cx="5614416" cy="487362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39787" y="1951348"/>
            <a:ext cx="3932237" cy="1300899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Chelka</a:t>
            </a:r>
            <a:r>
              <a:rPr lang="en-US" dirty="0"/>
              <a:t>  </a:t>
            </a:r>
            <a:r>
              <a:rPr lang="en-US" dirty="0" err="1"/>
              <a:t>qirqish</a:t>
            </a:r>
            <a:r>
              <a:rPr lang="en-US" dirty="0"/>
              <a:t>  </a:t>
            </a:r>
            <a:r>
              <a:rPr lang="en-US" dirty="0" err="1"/>
              <a:t>har</a:t>
            </a:r>
            <a:r>
              <a:rPr lang="en-US" dirty="0"/>
              <a:t>  </a:t>
            </a:r>
            <a:r>
              <a:rPr lang="en-US" dirty="0" err="1"/>
              <a:t>qoim</a:t>
            </a:r>
            <a:r>
              <a:rPr lang="en-US" dirty="0"/>
              <a:t>  </a:t>
            </a:r>
            <a:r>
              <a:rPr lang="en-US" dirty="0" err="1"/>
              <a:t>modada</a:t>
            </a:r>
            <a:r>
              <a:rPr lang="en-US" dirty="0"/>
              <a:t>   </a:t>
            </a:r>
            <a:r>
              <a:rPr lang="en-US" dirty="0" err="1"/>
              <a:t>bulgan</a:t>
            </a:r>
            <a:endParaRPr lang="en-US" dirty="0"/>
          </a:p>
          <a:p>
            <a:r>
              <a:rPr lang="en-US" dirty="0"/>
              <a:t>3.  </a:t>
            </a:r>
            <a:r>
              <a:rPr lang="en-US" dirty="0" err="1"/>
              <a:t>Chelka</a:t>
            </a:r>
            <a:r>
              <a:rPr lang="en-US" dirty="0"/>
              <a:t>  </a:t>
            </a:r>
            <a:r>
              <a:rPr lang="en-US" dirty="0" err="1"/>
              <a:t>qirqishini</a:t>
            </a:r>
            <a:r>
              <a:rPr lang="en-US" dirty="0"/>
              <a:t>  </a:t>
            </a:r>
            <a:r>
              <a:rPr lang="en-US" dirty="0" err="1"/>
              <a:t>turlari</a:t>
            </a:r>
            <a:r>
              <a:rPr lang="en-US" dirty="0"/>
              <a:t>  </a:t>
            </a:r>
            <a:r>
              <a:rPr lang="en-US" dirty="0" err="1"/>
              <a:t>har</a:t>
            </a:r>
            <a:r>
              <a:rPr lang="en-US" dirty="0"/>
              <a:t> - </a:t>
            </a:r>
            <a:r>
              <a:rPr lang="en-US" dirty="0" err="1"/>
              <a:t>hil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98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5400" dirty="0" err="1"/>
              <a:t>Chelka</a:t>
            </a:r>
            <a:r>
              <a:rPr lang="en-US" sz="5400" dirty="0"/>
              <a:t>  </a:t>
            </a:r>
            <a:r>
              <a:rPr lang="en-US" sz="5400" dirty="0" err="1"/>
              <a:t>qirqishini</a:t>
            </a:r>
            <a:r>
              <a:rPr lang="en-US" sz="5400" dirty="0"/>
              <a:t>  </a:t>
            </a:r>
            <a:r>
              <a:rPr lang="en-US" sz="5400" dirty="0" err="1"/>
              <a:t>turlari</a:t>
            </a:r>
            <a:r>
              <a:rPr lang="en-US" sz="5400" dirty="0"/>
              <a:t>  </a:t>
            </a:r>
            <a:r>
              <a:rPr lang="en-US" sz="5400" dirty="0" err="1"/>
              <a:t>har</a:t>
            </a:r>
            <a:r>
              <a:rPr lang="en-US" sz="5400" dirty="0"/>
              <a:t> - </a:t>
            </a:r>
            <a:r>
              <a:rPr lang="en-US" sz="5400" dirty="0" err="1"/>
              <a:t>hil</a:t>
            </a:r>
            <a:r>
              <a:rPr lang="en-US" sz="5400" dirty="0"/>
              <a:t>. 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462" y="2505075"/>
            <a:ext cx="4854804" cy="3684588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839788" y="499621"/>
            <a:ext cx="10515600" cy="20054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14224" y="2505075"/>
            <a:ext cx="4566205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9788" y="1574276"/>
            <a:ext cx="3932237" cy="12726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203960"/>
            <a:ext cx="6172200" cy="4440554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. Kalta  chelka  pishonasi   kattalarga tugri  keladi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11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22" y="448047"/>
            <a:ext cx="6172200" cy="5961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691" y="1582926"/>
            <a:ext cx="3932237" cy="23802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621" y="405353"/>
            <a:ext cx="6172200" cy="64526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 </a:t>
            </a:r>
            <a:r>
              <a:rPr lang="en-US" dirty="0" err="1"/>
              <a:t>chelka</a:t>
            </a:r>
            <a:r>
              <a:rPr lang="en-US" dirty="0"/>
              <a:t>  </a:t>
            </a:r>
            <a:r>
              <a:rPr lang="en-US" dirty="0" err="1"/>
              <a:t>pishonasi</a:t>
            </a:r>
            <a:r>
              <a:rPr lang="en-US" dirty="0"/>
              <a:t>  </a:t>
            </a:r>
            <a:r>
              <a:rPr lang="en-US" dirty="0" err="1"/>
              <a:t>kichkinalarga</a:t>
            </a:r>
            <a:r>
              <a:rPr lang="en-US" dirty="0"/>
              <a:t>  </a:t>
            </a:r>
            <a:r>
              <a:rPr lang="en-US" dirty="0" err="1"/>
              <a:t>tugri</a:t>
            </a:r>
            <a:r>
              <a:rPr lang="en-US" dirty="0"/>
              <a:t>  </a:t>
            </a:r>
            <a:r>
              <a:rPr lang="en-US" dirty="0" err="1"/>
              <a:t>keladi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9090" y="3244334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75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57400"/>
            <a:ext cx="3932237" cy="192071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Mijozlar</a:t>
            </a:r>
            <a:r>
              <a:rPr lang="en-US" dirty="0"/>
              <a:t>  </a:t>
            </a:r>
            <a:r>
              <a:rPr lang="en-US" dirty="0" err="1"/>
              <a:t>kuproq</a:t>
            </a:r>
            <a:r>
              <a:rPr lang="en-US" dirty="0"/>
              <a:t>   </a:t>
            </a:r>
            <a:r>
              <a:rPr lang="en-US" dirty="0" err="1"/>
              <a:t>chelkalik</a:t>
            </a:r>
            <a:r>
              <a:rPr lang="en-US" dirty="0"/>
              <a:t>  </a:t>
            </a:r>
            <a:r>
              <a:rPr lang="en-US" dirty="0" err="1"/>
              <a:t>soch</a:t>
            </a:r>
            <a:r>
              <a:rPr lang="en-US" dirty="0"/>
              <a:t> </a:t>
            </a:r>
            <a:r>
              <a:rPr lang="en-US" dirty="0" err="1"/>
              <a:t>turmaklari</a:t>
            </a:r>
            <a:r>
              <a:rPr lang="en-US" dirty="0"/>
              <a:t>  </a:t>
            </a:r>
            <a:r>
              <a:rPr lang="en-US" dirty="0" err="1"/>
              <a:t>yoki</a:t>
            </a:r>
            <a:r>
              <a:rPr lang="en-US" dirty="0"/>
              <a:t>  </a:t>
            </a:r>
            <a:r>
              <a:rPr lang="en-US" dirty="0" err="1"/>
              <a:t>soch</a:t>
            </a:r>
            <a:r>
              <a:rPr lang="en-US" dirty="0"/>
              <a:t>   </a:t>
            </a:r>
            <a:r>
              <a:rPr lang="en-US" dirty="0" err="1"/>
              <a:t>qirqishini</a:t>
            </a:r>
            <a:r>
              <a:rPr lang="en-US" dirty="0"/>
              <a:t>  </a:t>
            </a:r>
            <a:r>
              <a:rPr lang="en-US" dirty="0" err="1"/>
              <a:t>hohlaedi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486852"/>
            <a:ext cx="6172200" cy="387477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989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73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Chelka  qirqish  uchun  birinchi mijozning hohishiga  qarab, yoki uning  yuzini tuzulishiga  qarab  tanlanib qirqiladi </vt:lpstr>
      <vt:lpstr> Chelka  qirqish  har  qoim  modada   bulgan </vt:lpstr>
      <vt:lpstr> Chelka  qirqishini  turlari  har - hil. </vt:lpstr>
      <vt:lpstr>Презентация PowerPoint</vt:lpstr>
      <vt:lpstr>Презентация PowerPoint</vt:lpstr>
      <vt:lpstr> Mijozlar  kuproq   chelkalik  soch turmaklari  yoki  soch   qirqishini  hohlaedi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Ayollar sartaroshi</dc:creator>
  <cp:lastModifiedBy>Ayollar sartaroshi</cp:lastModifiedBy>
  <cp:revision>5</cp:revision>
  <dcterms:created xsi:type="dcterms:W3CDTF">2021-12-13T05:57:57Z</dcterms:created>
  <dcterms:modified xsi:type="dcterms:W3CDTF">2021-12-13T07:18:46Z</dcterms:modified>
</cp:coreProperties>
</file>