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8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2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3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6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3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6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4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7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5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B9D3-937D-4F5D-9FDC-74C575FD120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4A799-6693-46A3-A10A-CD932F9B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9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Vizajistlar</a:t>
            </a:r>
            <a:r>
              <a:rPr lang="en-US" dirty="0" smtClean="0"/>
              <a:t>   </a:t>
            </a:r>
            <a:r>
              <a:rPr lang="en-US" dirty="0" err="1" smtClean="0"/>
              <a:t>bu</a:t>
            </a:r>
            <a:r>
              <a:rPr lang="en-US" dirty="0" smtClean="0"/>
              <a:t>  </a:t>
            </a:r>
            <a:r>
              <a:rPr lang="en-US" dirty="0" err="1" smtClean="0"/>
              <a:t>kosmitikalardan</a:t>
            </a:r>
            <a:r>
              <a:rPr lang="en-US" dirty="0" smtClean="0"/>
              <a:t>   </a:t>
            </a:r>
            <a:r>
              <a:rPr lang="en-US" dirty="0" err="1" smtClean="0"/>
              <a:t>foidalanib</a:t>
            </a:r>
            <a:r>
              <a:rPr lang="en-US" dirty="0" smtClean="0"/>
              <a:t>  </a:t>
            </a:r>
            <a:r>
              <a:rPr lang="en-US" dirty="0" err="1" smtClean="0"/>
              <a:t>obraz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yuz</a:t>
            </a:r>
            <a:r>
              <a:rPr lang="en-US" dirty="0" smtClean="0"/>
              <a:t>  </a:t>
            </a:r>
            <a:r>
              <a:rPr lang="en-US" dirty="0" err="1" smtClean="0"/>
              <a:t>ifodasini</a:t>
            </a:r>
            <a:r>
              <a:rPr lang="en-US" dirty="0" smtClean="0"/>
              <a:t>  </a:t>
            </a:r>
            <a:r>
              <a:rPr lang="en-US" dirty="0" err="1" smtClean="0"/>
              <a:t>yaratuvchi</a:t>
            </a:r>
            <a:r>
              <a:rPr lang="en-US" dirty="0" smtClean="0"/>
              <a:t>  </a:t>
            </a:r>
            <a:r>
              <a:rPr lang="en-US" dirty="0" err="1" smtClean="0"/>
              <a:t>mohir</a:t>
            </a:r>
            <a:r>
              <a:rPr lang="en-US" dirty="0" smtClean="0"/>
              <a:t>  </a:t>
            </a:r>
            <a:r>
              <a:rPr lang="en-US" dirty="0" err="1" smtClean="0"/>
              <a:t>usta</a:t>
            </a:r>
            <a:r>
              <a:rPr lang="en-US" dirty="0" smtClean="0"/>
              <a:t>  </a:t>
            </a:r>
            <a:r>
              <a:rPr lang="en-US" dirty="0" err="1" smtClean="0"/>
              <a:t>disa</a:t>
            </a:r>
            <a:r>
              <a:rPr lang="en-US" dirty="0" smtClean="0"/>
              <a:t>  ham  </a:t>
            </a:r>
            <a:r>
              <a:rPr lang="en-US" dirty="0" err="1" smtClean="0"/>
              <a:t>buladi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823" y="1825625"/>
            <a:ext cx="7816362" cy="49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0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8894884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285999" y="4412422"/>
            <a:ext cx="2286000" cy="2206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 smtClean="0"/>
              <a:t>Vizajistlar</a:t>
            </a:r>
            <a:r>
              <a:rPr lang="en-US" dirty="0" smtClean="0"/>
              <a:t>   </a:t>
            </a:r>
            <a:r>
              <a:rPr lang="en-US" dirty="0" err="1" smtClean="0"/>
              <a:t>kosmitika</a:t>
            </a:r>
            <a:r>
              <a:rPr lang="en-US" dirty="0" smtClean="0"/>
              <a:t>, </a:t>
            </a:r>
            <a:r>
              <a:rPr lang="en-US" dirty="0" err="1" smtClean="0"/>
              <a:t>krem,shotkalar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makiyaj</a:t>
            </a:r>
            <a:r>
              <a:rPr lang="en-US" dirty="0" smtClean="0"/>
              <a:t>  </a:t>
            </a:r>
            <a:r>
              <a:rPr lang="en-US" dirty="0" err="1" smtClean="0"/>
              <a:t>qiladi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8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263"/>
            <a:ext cx="10515600" cy="1532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Vizajistlar</a:t>
            </a:r>
            <a:r>
              <a:rPr lang="en-US" dirty="0" smtClean="0"/>
              <a:t>  </a:t>
            </a:r>
            <a:r>
              <a:rPr lang="en-US" dirty="0" err="1" smtClean="0"/>
              <a:t>chandiq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yuz</a:t>
            </a:r>
            <a:r>
              <a:rPr lang="en-US" dirty="0" smtClean="0"/>
              <a:t>  </a:t>
            </a:r>
            <a:r>
              <a:rPr lang="en-US" dirty="0" err="1" smtClean="0"/>
              <a:t>nuqsonlarini</a:t>
            </a:r>
            <a:r>
              <a:rPr lang="en-US" dirty="0" smtClean="0"/>
              <a:t> ham  </a:t>
            </a:r>
            <a:r>
              <a:rPr lang="en-US" dirty="0" err="1" smtClean="0"/>
              <a:t>juda</a:t>
            </a:r>
            <a:r>
              <a:rPr lang="en-US" dirty="0" smtClean="0"/>
              <a:t>  </a:t>
            </a:r>
            <a:r>
              <a:rPr lang="en-US" dirty="0" err="1" smtClean="0"/>
              <a:t>mohirlik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jarrahlik</a:t>
            </a:r>
            <a:r>
              <a:rPr lang="en-US" dirty="0" smtClean="0"/>
              <a:t>  </a:t>
            </a:r>
            <a:r>
              <a:rPr lang="en-US" dirty="0" err="1" smtClean="0"/>
              <a:t>yulisiz</a:t>
            </a:r>
            <a:r>
              <a:rPr lang="en-US" dirty="0" smtClean="0"/>
              <a:t>  </a:t>
            </a:r>
            <a:r>
              <a:rPr lang="en-US" dirty="0" err="1" smtClean="0"/>
              <a:t>makiyaj</a:t>
            </a:r>
            <a:r>
              <a:rPr lang="en-US" dirty="0" smtClean="0"/>
              <a:t>   </a:t>
            </a:r>
            <a:r>
              <a:rPr lang="en-US" dirty="0" err="1" smtClean="0"/>
              <a:t>yordamida</a:t>
            </a:r>
            <a:r>
              <a:rPr lang="en-US" dirty="0" smtClean="0"/>
              <a:t>  </a:t>
            </a:r>
            <a:r>
              <a:rPr lang="en-US" dirty="0" err="1" smtClean="0"/>
              <a:t>yopadi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94400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Makiyajlar</a:t>
            </a:r>
            <a:r>
              <a:rPr lang="en-US" dirty="0" smtClean="0"/>
              <a:t>   </a:t>
            </a:r>
            <a:r>
              <a:rPr lang="en-US" dirty="0" err="1" smtClean="0"/>
              <a:t>kunduzgi</a:t>
            </a:r>
            <a:r>
              <a:rPr lang="en-US" dirty="0" smtClean="0"/>
              <a:t>, </a:t>
            </a:r>
            <a:r>
              <a:rPr lang="en-US" dirty="0" err="1" smtClean="0"/>
              <a:t>kechki,offisniy,kelin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yoshartiruvchi</a:t>
            </a:r>
            <a:r>
              <a:rPr lang="en-US" dirty="0" smtClean="0"/>
              <a:t> </a:t>
            </a:r>
            <a:r>
              <a:rPr lang="en-US" dirty="0" err="1" smtClean="0"/>
              <a:t>turlari</a:t>
            </a:r>
            <a:r>
              <a:rPr lang="en-US" dirty="0" smtClean="0"/>
              <a:t> </a:t>
            </a:r>
            <a:r>
              <a:rPr lang="en-US" dirty="0" err="1" smtClean="0"/>
              <a:t>bõladi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929860"/>
            <a:ext cx="6146276" cy="4314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91" y="1929860"/>
            <a:ext cx="5970310" cy="4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7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5.Vizajistlar </a:t>
            </a:r>
            <a:r>
              <a:rPr lang="en-US" dirty="0" err="1" smtClean="0"/>
              <a:t>nafaqat</a:t>
            </a:r>
            <a:r>
              <a:rPr lang="en-US" dirty="0" smtClean="0"/>
              <a:t> </a:t>
            </a:r>
            <a:r>
              <a:rPr lang="en-US" dirty="0" err="1" smtClean="0"/>
              <a:t>ayyol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qizlarni,balki</a:t>
            </a:r>
            <a:r>
              <a:rPr lang="en-US" dirty="0" smtClean="0"/>
              <a:t> </a:t>
            </a:r>
            <a:r>
              <a:rPr lang="en-US" dirty="0" err="1" smtClean="0"/>
              <a:t>erkaklarni</a:t>
            </a:r>
            <a:r>
              <a:rPr lang="en-US" dirty="0" smtClean="0"/>
              <a:t> ham </a:t>
            </a:r>
            <a:r>
              <a:rPr lang="en-US" dirty="0" err="1" smtClean="0"/>
              <a:t>makiyaj</a:t>
            </a:r>
            <a:r>
              <a:rPr lang="en-US" dirty="0" smtClean="0"/>
              <a:t> </a:t>
            </a:r>
            <a:r>
              <a:rPr lang="en-US" dirty="0" err="1" smtClean="0"/>
              <a:t>qilishadi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448" y="1848913"/>
            <a:ext cx="8101124" cy="47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15492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6.Vizajistlarning ART </a:t>
            </a:r>
            <a:r>
              <a:rPr lang="en-US" dirty="0" err="1" smtClean="0"/>
              <a:t>makiyajlari</a:t>
            </a:r>
            <a:r>
              <a:rPr lang="en-US" dirty="0" smtClean="0"/>
              <a:t> ,</a:t>
            </a:r>
            <a:r>
              <a:rPr lang="en-US" dirty="0" err="1" smtClean="0"/>
              <a:t>hozirgi</a:t>
            </a:r>
            <a:r>
              <a:rPr lang="en-US" dirty="0" smtClean="0"/>
              <a:t> </a:t>
            </a:r>
            <a:r>
              <a:rPr lang="en-US" dirty="0" err="1" smtClean="0"/>
              <a:t>kunda</a:t>
            </a:r>
            <a:r>
              <a:rPr lang="en-US" dirty="0" smtClean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ham </a:t>
            </a:r>
            <a:r>
              <a:rPr lang="en-US" dirty="0" err="1" smtClean="0"/>
              <a:t>mashxur.Masalan:Yuzga</a:t>
            </a:r>
            <a:r>
              <a:rPr lang="en-US" dirty="0" smtClean="0"/>
              <a:t> </a:t>
            </a:r>
            <a:r>
              <a:rPr lang="en-US" dirty="0" err="1" smtClean="0"/>
              <a:t>kapalag</a:t>
            </a:r>
            <a:r>
              <a:rPr lang="en-US" dirty="0" smtClean="0"/>
              <a:t> </a:t>
            </a:r>
            <a:r>
              <a:rPr lang="en-US" dirty="0" err="1" smtClean="0"/>
              <a:t>chizish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kõzning</a:t>
            </a:r>
            <a:r>
              <a:rPr lang="en-US" dirty="0" smtClean="0"/>
              <a:t> </a:t>
            </a:r>
            <a:r>
              <a:rPr lang="en-US" dirty="0" err="1" smtClean="0"/>
              <a:t>ustiga</a:t>
            </a:r>
            <a:r>
              <a:rPr lang="en-US" dirty="0" smtClean="0"/>
              <a:t> </a:t>
            </a:r>
            <a:r>
              <a:rPr lang="en-US" dirty="0" err="1" smtClean="0"/>
              <a:t>mushukcha</a:t>
            </a:r>
            <a:r>
              <a:rPr lang="en-US" dirty="0" smtClean="0"/>
              <a:t> </a:t>
            </a:r>
            <a:r>
              <a:rPr lang="en-US" dirty="0" err="1" smtClean="0"/>
              <a:t>chizish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23" y="1825625"/>
            <a:ext cx="4854803" cy="5032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412" y="1825625"/>
            <a:ext cx="6545701" cy="50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5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7.Dunyonin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mashur</a:t>
            </a:r>
            <a:r>
              <a:rPr lang="en-US" dirty="0" smtClean="0"/>
              <a:t> </a:t>
            </a:r>
            <a:r>
              <a:rPr lang="en-US" dirty="0" err="1" smtClean="0"/>
              <a:t>modellari</a:t>
            </a:r>
            <a:r>
              <a:rPr lang="en-US" dirty="0" smtClean="0"/>
              <a:t> ham </a:t>
            </a:r>
            <a:r>
              <a:rPr lang="en-US" dirty="0" err="1" smtClean="0"/>
              <a:t>vizajistlarning</a:t>
            </a:r>
            <a:r>
              <a:rPr lang="en-US" dirty="0" smtClean="0"/>
              <a:t> </a:t>
            </a:r>
            <a:r>
              <a:rPr lang="en-US" dirty="0" err="1" smtClean="0"/>
              <a:t>moxir</a:t>
            </a:r>
            <a:r>
              <a:rPr lang="en-US" dirty="0" smtClean="0"/>
              <a:t> </a:t>
            </a:r>
            <a:r>
              <a:rPr lang="en-US" dirty="0" err="1" smtClean="0"/>
              <a:t>makiyajlari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podiumga</a:t>
            </a:r>
            <a:r>
              <a:rPr lang="en-US" dirty="0" smtClean="0"/>
              <a:t> </a:t>
            </a:r>
            <a:r>
              <a:rPr lang="en-US" dirty="0" err="1" smtClean="0"/>
              <a:t>chiqadi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923" y="1848913"/>
            <a:ext cx="9370243" cy="49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8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17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88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Vizajistlar   bu  kosmitikalardan   foidalanib  obraz va  yuz  ifodasini  yaratuvchi  mohir  usta  disa  ham  buladi.</vt:lpstr>
      <vt:lpstr>2.   Vizajistlar   kosmitika, krem,shotkalar  bilan  makiyaj  qiladi</vt:lpstr>
      <vt:lpstr>3.  Vizajistlar  chandiq  va  yuz  nuqsonlarini ham  juda  mohirlik  bilan  jarrahlik  yulisiz  makiyaj   yordamida  yopadi</vt:lpstr>
      <vt:lpstr>4.  Makiyajlar   kunduzgi, kechki,offisniy,kelin uchun va yoshartiruvchi turlari bõladi.</vt:lpstr>
      <vt:lpstr>5.Vizajistlar nafaqat ayyol va qizlarni,balki erkaklarni ham makiyaj qilishadi</vt:lpstr>
      <vt:lpstr>6.Vizajistlarning ART makiyajlari ,hozirgi kunda juda ham mashxur.Masalan:Yuzga kapalag chizish yoki kõzning ustiga mushukcha chizish</vt:lpstr>
      <vt:lpstr>7.Dunyonin eng mashur modellari ham vizajistlarning moxir makiyajlari bilan podiumga chiqadi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Vizajistlar   bu  kosmitikalardan   foidalanib  obraz va  yuz  ifodasini  yaratuvchi  mohir  usta  disa  ham  buladi.</dc:title>
  <dc:creator>Ayollar sartaroshi</dc:creator>
  <cp:lastModifiedBy>Ayollar sartaroshi</cp:lastModifiedBy>
  <cp:revision>2</cp:revision>
  <dcterms:created xsi:type="dcterms:W3CDTF">2021-11-18T05:02:04Z</dcterms:created>
  <dcterms:modified xsi:type="dcterms:W3CDTF">2021-11-18T05:37:11Z</dcterms:modified>
</cp:coreProperties>
</file>