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9CF7233A-19D9-4535-8B65-777053181DDE}">
          <p14:sldIdLst>
            <p14:sldId id="256"/>
            <p14:sldId id="257"/>
            <p14:sldId id="258"/>
            <p14:sldId id="259"/>
            <p14:sldId id="260"/>
            <p14:sldId id="261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8" autoAdjust="0"/>
    <p:restoredTop sz="94660"/>
  </p:normalViewPr>
  <p:slideViewPr>
    <p:cSldViewPr snapToGrid="0">
      <p:cViewPr varScale="1">
        <p:scale>
          <a:sx n="74" d="100"/>
          <a:sy n="74" d="100"/>
        </p:scale>
        <p:origin x="-49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35A7B-7413-4D12-86C3-969C25F7F976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086EE-B892-4773-BDEB-51DB616342A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504216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35A7B-7413-4D12-86C3-969C25F7F976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086EE-B892-4773-BDEB-51DB616342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83270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35A7B-7413-4D12-86C3-969C25F7F976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086EE-B892-4773-BDEB-51DB616342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55135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35A7B-7413-4D12-86C3-969C25F7F976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086EE-B892-4773-BDEB-51DB616342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186004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35A7B-7413-4D12-86C3-969C25F7F976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086EE-B892-4773-BDEB-51DB616342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141036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35A7B-7413-4D12-86C3-969C25F7F976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086EE-B892-4773-BDEB-51DB616342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0543425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35A7B-7413-4D12-86C3-969C25F7F976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086EE-B892-4773-BDEB-51DB616342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0713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35A7B-7413-4D12-86C3-969C25F7F976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086EE-B892-4773-BDEB-51DB616342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185255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35A7B-7413-4D12-86C3-969C25F7F976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086EE-B892-4773-BDEB-51DB616342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06003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35A7B-7413-4D12-86C3-969C25F7F976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086EE-B892-4773-BDEB-51DB616342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78929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35A7B-7413-4D12-86C3-969C25F7F976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086EE-B892-4773-BDEB-51DB616342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2621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35A7B-7413-4D12-86C3-969C25F7F976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086EE-B892-4773-BDEB-51DB616342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23234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35A7B-7413-4D12-86C3-969C25F7F976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086EE-B892-4773-BDEB-51DB616342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65216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35A7B-7413-4D12-86C3-969C25F7F976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086EE-B892-4773-BDEB-51DB616342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65273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35A7B-7413-4D12-86C3-969C25F7F976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086EE-B892-4773-BDEB-51DB616342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03086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35A7B-7413-4D12-86C3-969C25F7F976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086EE-B892-4773-BDEB-51DB616342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43655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35A7B-7413-4D12-86C3-969C25F7F976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086EE-B892-4773-BDEB-51DB616342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99243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2F35A7B-7413-4D12-86C3-969C25F7F976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F8086EE-B892-4773-BDEB-51DB616342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264589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4635" y="123122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Yuz</a:t>
            </a:r>
            <a:r>
              <a:rPr lang="en-US" dirty="0" err="1" smtClean="0"/>
              <a:t>ga</a:t>
            </a:r>
            <a:r>
              <a:rPr lang="en-US" dirty="0" smtClean="0"/>
              <a:t> </a:t>
            </a:r>
            <a:r>
              <a:rPr lang="en-US" dirty="0" err="1" smtClean="0"/>
              <a:t>xaylayter</a:t>
            </a:r>
            <a:r>
              <a:rPr lang="en-US" dirty="0" smtClean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yordamida</a:t>
            </a:r>
            <a:r>
              <a:rPr lang="en-US" dirty="0" smtClean="0"/>
              <a:t> </a:t>
            </a:r>
            <a:r>
              <a:rPr lang="en-US" dirty="0" err="1" smtClean="0"/>
              <a:t>shakl</a:t>
            </a:r>
            <a:r>
              <a:rPr lang="en-US" dirty="0" smtClean="0"/>
              <a:t> </a:t>
            </a:r>
            <a:r>
              <a:rPr lang="en-US" dirty="0" err="1" smtClean="0"/>
              <a:t>berish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3657" y="2284479"/>
            <a:ext cx="9385955" cy="2747078"/>
          </a:xfrm>
        </p:spPr>
        <p:txBody>
          <a:bodyPr/>
          <a:lstStyle/>
          <a:p>
            <a:pPr marL="457200" indent="-457200"/>
            <a:endParaRPr lang="en-US" dirty="0"/>
          </a:p>
          <a:p>
            <a:pPr marL="457200" indent="-457200">
              <a:buAutoNum type="arabicParenR"/>
            </a:pPr>
            <a:endParaRPr lang="ru-RU" dirty="0"/>
          </a:p>
        </p:txBody>
      </p:sp>
      <p:pic>
        <p:nvPicPr>
          <p:cNvPr id="6" name="Рисунок 5" descr="20211228_2239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94715" y="2936383"/>
            <a:ext cx="4919730" cy="30681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75522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Xaylayter</a:t>
            </a:r>
            <a:r>
              <a:rPr lang="en-US" dirty="0" smtClean="0"/>
              <a:t> </a:t>
            </a:r>
            <a:r>
              <a:rPr lang="en-US" dirty="0" err="1" smtClean="0"/>
              <a:t>bu</a:t>
            </a:r>
            <a:r>
              <a:rPr lang="en-US" dirty="0" smtClean="0"/>
              <a:t> </a:t>
            </a:r>
            <a:r>
              <a:rPr lang="en-US" dirty="0" err="1" smtClean="0"/>
              <a:t>zarli</a:t>
            </a:r>
            <a:r>
              <a:rPr lang="en-US" dirty="0" smtClean="0"/>
              <a:t> </a:t>
            </a:r>
            <a:r>
              <a:rPr lang="en-US" dirty="0" err="1" smtClean="0"/>
              <a:t>kontor</a:t>
            </a:r>
            <a:r>
              <a:rPr lang="en-US" dirty="0" smtClean="0"/>
              <a:t> </a:t>
            </a:r>
            <a:r>
              <a:rPr lang="en-US" dirty="0" err="1" smtClean="0"/>
              <a:t>xisoblanadi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5" name="Содержимое 4" descr="x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76530" y="528034"/>
            <a:ext cx="8010659" cy="3036697"/>
          </a:xfrm>
        </p:spPr>
      </p:pic>
    </p:spTree>
    <p:extLst>
      <p:ext uri="{BB962C8B-B14F-4D97-AF65-F5344CB8AC3E}">
        <p14:creationId xmlns="" xmlns:p14="http://schemas.microsoft.com/office/powerpoint/2010/main" val="4198204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Xaylayter</a:t>
            </a:r>
            <a:r>
              <a:rPr lang="en-US" dirty="0" smtClean="0"/>
              <a:t> </a:t>
            </a:r>
            <a:r>
              <a:rPr lang="en-US" dirty="0" err="1" smtClean="0"/>
              <a:t>bu</a:t>
            </a:r>
            <a:r>
              <a:rPr lang="en-US" dirty="0" smtClean="0"/>
              <a:t> </a:t>
            </a:r>
            <a:r>
              <a:rPr lang="en-US" dirty="0" err="1" smtClean="0"/>
              <a:t>chiroq</a:t>
            </a:r>
            <a:r>
              <a:rPr lang="en-US" dirty="0" smtClean="0"/>
              <a:t> </a:t>
            </a:r>
            <a:r>
              <a:rPr lang="en-US" dirty="0" err="1" smtClean="0"/>
              <a:t>qaytaruvchi</a:t>
            </a:r>
            <a:r>
              <a:rPr lang="en-US" dirty="0" smtClean="0"/>
              <a:t> </a:t>
            </a:r>
            <a:r>
              <a:rPr lang="en-US" dirty="0" err="1" smtClean="0"/>
              <a:t>bulib</a:t>
            </a:r>
            <a:r>
              <a:rPr lang="en-US" dirty="0" smtClean="0"/>
              <a:t> </a:t>
            </a:r>
            <a:r>
              <a:rPr lang="en-US" dirty="0" err="1" smtClean="0"/>
              <a:t>yuzga</a:t>
            </a:r>
            <a:r>
              <a:rPr lang="en-US" dirty="0" smtClean="0"/>
              <a:t> </a:t>
            </a:r>
            <a:r>
              <a:rPr lang="en-US" dirty="0" err="1" smtClean="0"/>
              <a:t>nur</a:t>
            </a:r>
            <a:r>
              <a:rPr lang="en-US" dirty="0" smtClean="0"/>
              <a:t> </a:t>
            </a:r>
            <a:r>
              <a:rPr lang="en-US" dirty="0" err="1" smtClean="0"/>
              <a:t>tushib</a:t>
            </a:r>
            <a:r>
              <a:rPr lang="en-US" dirty="0" smtClean="0"/>
              <a:t> </a:t>
            </a:r>
            <a:r>
              <a:rPr lang="en-US" dirty="0" err="1" smtClean="0"/>
              <a:t>qaytaruvchi</a:t>
            </a:r>
            <a:r>
              <a:rPr lang="en-US" dirty="0" smtClean="0"/>
              <a:t> </a:t>
            </a:r>
            <a:r>
              <a:rPr lang="en-US" dirty="0" err="1" smtClean="0"/>
              <a:t>qismiga</a:t>
            </a:r>
            <a:r>
              <a:rPr lang="en-US" dirty="0" smtClean="0"/>
              <a:t> </a:t>
            </a:r>
            <a:r>
              <a:rPr lang="en-US" dirty="0" err="1" smtClean="0"/>
              <a:t>surtiladi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5" name="Содержимое 4" descr="afd189e9f3c25d9ee405da815acde39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6151" y="660043"/>
            <a:ext cx="3614738" cy="3614738"/>
          </a:xfrm>
        </p:spPr>
      </p:pic>
      <p:pic>
        <p:nvPicPr>
          <p:cNvPr id="8" name="Рисунок 7" descr="5fcb0d79e3b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70817" y="635628"/>
            <a:ext cx="4762500" cy="35757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06057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Xarqanday</a:t>
            </a:r>
            <a:r>
              <a:rPr lang="en-US" dirty="0" smtClean="0"/>
              <a:t> </a:t>
            </a:r>
            <a:r>
              <a:rPr lang="en-US" dirty="0" err="1" smtClean="0"/>
              <a:t>yuz</a:t>
            </a:r>
            <a:r>
              <a:rPr lang="en-US" dirty="0" smtClean="0"/>
              <a:t> </a:t>
            </a:r>
            <a:r>
              <a:rPr lang="en-US" dirty="0" err="1" smtClean="0"/>
              <a:t>tuzilishiga</a:t>
            </a:r>
            <a:r>
              <a:rPr lang="en-US" dirty="0" smtClean="0"/>
              <a:t> </a:t>
            </a:r>
            <a:r>
              <a:rPr lang="en-US" dirty="0" err="1" smtClean="0"/>
              <a:t>mos</a:t>
            </a:r>
            <a:r>
              <a:rPr lang="en-US" dirty="0" smtClean="0"/>
              <a:t> </a:t>
            </a:r>
            <a:r>
              <a:rPr lang="en-US" dirty="0" err="1" smtClean="0"/>
              <a:t>ravishda</a:t>
            </a:r>
            <a:r>
              <a:rPr lang="en-US" dirty="0" smtClean="0"/>
              <a:t> </a:t>
            </a:r>
            <a:r>
              <a:rPr lang="en-US" dirty="0" err="1" smtClean="0"/>
              <a:t>kontur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xaylayter</a:t>
            </a:r>
            <a:r>
              <a:rPr lang="en-US" dirty="0" smtClean="0"/>
              <a:t> </a:t>
            </a:r>
            <a:r>
              <a:rPr lang="en-US" dirty="0" err="1" smtClean="0"/>
              <a:t>xar</a:t>
            </a:r>
            <a:r>
              <a:rPr lang="en-US" dirty="0" smtClean="0"/>
              <a:t> </a:t>
            </a:r>
            <a:r>
              <a:rPr lang="en-US" dirty="0" err="1" smtClean="0"/>
              <a:t>xil</a:t>
            </a:r>
            <a:r>
              <a:rPr lang="en-US" dirty="0" smtClean="0"/>
              <a:t> </a:t>
            </a:r>
            <a:r>
              <a:rPr lang="en-US" dirty="0" err="1" smtClean="0"/>
              <a:t>qilinadi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5" name="Содержимое 4" descr="20211228_2239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14746" y="685800"/>
            <a:ext cx="4273334" cy="3614738"/>
          </a:xfrm>
        </p:spPr>
      </p:pic>
    </p:spTree>
    <p:extLst>
      <p:ext uri="{BB962C8B-B14F-4D97-AF65-F5344CB8AC3E}">
        <p14:creationId xmlns="" xmlns:p14="http://schemas.microsoft.com/office/powerpoint/2010/main" val="3322928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x</a:t>
            </a:r>
            <a:r>
              <a:rPr lang="en-US" dirty="0" err="1" smtClean="0"/>
              <a:t>aylayter</a:t>
            </a:r>
            <a:r>
              <a:rPr lang="en-US" dirty="0" smtClean="0"/>
              <a:t> </a:t>
            </a:r>
            <a:r>
              <a:rPr lang="en-US" dirty="0" err="1" smtClean="0"/>
              <a:t>xattoki</a:t>
            </a:r>
            <a:r>
              <a:rPr lang="en-US" dirty="0" smtClean="0"/>
              <a:t> ten </a:t>
            </a:r>
            <a:r>
              <a:rPr lang="en-US" dirty="0" err="1" smtClean="0"/>
              <a:t>sifatida</a:t>
            </a:r>
            <a:r>
              <a:rPr lang="en-US" dirty="0" smtClean="0"/>
              <a:t> </a:t>
            </a:r>
            <a:r>
              <a:rPr lang="en-US" dirty="0" err="1" smtClean="0"/>
              <a:t>xam</a:t>
            </a:r>
            <a:r>
              <a:rPr lang="en-US" dirty="0" smtClean="0"/>
              <a:t> </a:t>
            </a:r>
            <a:r>
              <a:rPr lang="en-US" dirty="0" err="1" smtClean="0"/>
              <a:t>ishlatiladi</a:t>
            </a:r>
            <a:endParaRPr lang="ru-RU" dirty="0"/>
          </a:p>
        </p:txBody>
      </p:sp>
      <p:pic>
        <p:nvPicPr>
          <p:cNvPr id="4" name="Содержимое 3" descr="728x542_1_c744defd4f14e35335551799aeb33bda@1000x745_0xac120003_884650320157719539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23803" y="685800"/>
            <a:ext cx="4855220" cy="361473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Xaylayterning</a:t>
            </a:r>
            <a:r>
              <a:rPr lang="en-US" dirty="0" smtClean="0"/>
              <a:t> </a:t>
            </a:r>
            <a:r>
              <a:rPr lang="en-US" dirty="0" err="1" smtClean="0"/>
              <a:t>pudra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suyuq</a:t>
            </a:r>
            <a:r>
              <a:rPr lang="en-US" dirty="0" smtClean="0"/>
              <a:t> </a:t>
            </a:r>
            <a:r>
              <a:rPr lang="en-US" dirty="0" err="1" smtClean="0"/>
              <a:t>shakli</a:t>
            </a:r>
            <a:r>
              <a:rPr lang="en-US" dirty="0" smtClean="0"/>
              <a:t> </a:t>
            </a:r>
            <a:r>
              <a:rPr lang="en-US" dirty="0" err="1" smtClean="0"/>
              <a:t>mavjud</a:t>
            </a:r>
            <a:endParaRPr lang="ru-RU" dirty="0"/>
          </a:p>
        </p:txBody>
      </p:sp>
      <p:pic>
        <p:nvPicPr>
          <p:cNvPr id="4" name="Содержимое 3" descr="9ajkxjsnzqv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73163" y="853225"/>
            <a:ext cx="1994338" cy="3614738"/>
          </a:xfrm>
        </p:spPr>
      </p:pic>
      <p:pic>
        <p:nvPicPr>
          <p:cNvPr id="5" name="Рисунок 4" descr="58k1r9ognsd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32265" y="850006"/>
            <a:ext cx="3938991" cy="3618963"/>
          </a:xfrm>
          <a:prstGeom prst="rect">
            <a:avLst/>
          </a:prstGeom>
        </p:spPr>
      </p:pic>
      <p:pic>
        <p:nvPicPr>
          <p:cNvPr id="6" name="Рисунок 5" descr="246fd0f5f54aa8f4156e7f5878ea7c9d.iomi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45494" y="850006"/>
            <a:ext cx="3129571" cy="360608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103</TotalTime>
  <Words>48</Words>
  <Application>Microsoft Office PowerPoint</Application>
  <PresentationFormat>Произвольный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Сектор</vt:lpstr>
      <vt:lpstr>Yuzga xaylayter  yordamida shakl berish.</vt:lpstr>
      <vt:lpstr>Xaylayter bu zarli kontor xisoblanadi.</vt:lpstr>
      <vt:lpstr>Xaylayter bu chiroq qaytaruvchi bulib yuzga nur tushib qaytaruvchi qismiga surtiladi.</vt:lpstr>
      <vt:lpstr>Xarqanday yuz tuzilishiga mos ravishda kontur va xaylayter xar xil qilinadi.</vt:lpstr>
      <vt:lpstr>xaylayter xattoki ten sifatida xam ishlatiladi</vt:lpstr>
      <vt:lpstr>Xaylayterning pudra va suyuq shakli mavjud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Kerotin yordamida soch tekislash</dc:title>
  <dc:creator>Ayollar sartaroshi</dc:creator>
  <cp:lastModifiedBy>User</cp:lastModifiedBy>
  <cp:revision>13</cp:revision>
  <dcterms:created xsi:type="dcterms:W3CDTF">2021-12-15T08:26:20Z</dcterms:created>
  <dcterms:modified xsi:type="dcterms:W3CDTF">2021-12-28T19:36:35Z</dcterms:modified>
</cp:coreProperties>
</file>