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9CF7233A-19D9-4535-8B65-777053181DDE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4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27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13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860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10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54342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0713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852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600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892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62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32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521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52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308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65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924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F35A7B-7413-4D12-86C3-969C25F7F976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6458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4635" y="12312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Yuzni</a:t>
            </a:r>
            <a:r>
              <a:rPr lang="en-US" dirty="0" smtClean="0"/>
              <a:t> </a:t>
            </a:r>
            <a:r>
              <a:rPr lang="en-US" dirty="0" err="1" smtClean="0"/>
              <a:t>kontor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tugrilash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3657" y="2284479"/>
            <a:ext cx="9385955" cy="2747078"/>
          </a:xfrm>
        </p:spPr>
        <p:txBody>
          <a:bodyPr/>
          <a:lstStyle/>
          <a:p>
            <a:pPr marL="457200" indent="-457200"/>
            <a:endParaRPr lang="en-US" dirty="0"/>
          </a:p>
          <a:p>
            <a:pPr marL="457200" indent="-457200">
              <a:buAutoNum type="arabicParenR"/>
            </a:pPr>
            <a:endParaRPr lang="ru-RU" dirty="0"/>
          </a:p>
        </p:txBody>
      </p:sp>
      <p:pic>
        <p:nvPicPr>
          <p:cNvPr id="6" name="Рисунок 5" descr="20211228_2239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4715" y="2936383"/>
            <a:ext cx="4919730" cy="306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7552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Xozirgi</a:t>
            </a:r>
            <a:r>
              <a:rPr lang="en-US" dirty="0" smtClean="0"/>
              <a:t> </a:t>
            </a:r>
            <a:r>
              <a:rPr lang="en-US" dirty="0" err="1" smtClean="0"/>
              <a:t>kunda</a:t>
            </a:r>
            <a:r>
              <a:rPr lang="en-US" dirty="0" smtClean="0"/>
              <a:t> </a:t>
            </a:r>
            <a:r>
              <a:rPr lang="en-US" dirty="0" err="1" smtClean="0"/>
              <a:t>yuz</a:t>
            </a:r>
            <a:r>
              <a:rPr lang="en-US" dirty="0" smtClean="0"/>
              <a:t> </a:t>
            </a:r>
            <a:r>
              <a:rPr lang="en-US" dirty="0" err="1" smtClean="0"/>
              <a:t>konturining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xil</a:t>
            </a:r>
            <a:r>
              <a:rPr lang="en-US" dirty="0" smtClean="0"/>
              <a:t> </a:t>
            </a:r>
            <a:r>
              <a:rPr lang="en-US" dirty="0" err="1" smtClean="0"/>
              <a:t>shakllari</a:t>
            </a:r>
            <a:r>
              <a:rPr lang="en-US" dirty="0" smtClean="0"/>
              <a:t> </a:t>
            </a:r>
            <a:r>
              <a:rPr lang="en-US" dirty="0" err="1" smtClean="0"/>
              <a:t>mavjud</a:t>
            </a:r>
            <a:r>
              <a:rPr lang="en-US" dirty="0" smtClean="0"/>
              <a:t>(</a:t>
            </a:r>
            <a:r>
              <a:rPr lang="en-US" dirty="0" err="1" smtClean="0"/>
              <a:t>stik</a:t>
            </a:r>
            <a:r>
              <a:rPr lang="en-US" dirty="0" smtClean="0"/>
              <a:t> </a:t>
            </a:r>
            <a:r>
              <a:rPr lang="en-US" dirty="0" err="1" smtClean="0"/>
              <a:t>kurinishi</a:t>
            </a:r>
            <a:r>
              <a:rPr lang="en-US" dirty="0" smtClean="0"/>
              <a:t>)</a:t>
            </a:r>
            <a:endParaRPr lang="ru-RU" dirty="0"/>
          </a:p>
        </p:txBody>
      </p:sp>
      <p:pic>
        <p:nvPicPr>
          <p:cNvPr id="6" name="Содержимое 5" descr="k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79850" y="1421606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xmlns="" val="419820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Pudra</a:t>
            </a:r>
            <a:r>
              <a:rPr lang="en-US" dirty="0" smtClean="0"/>
              <a:t> </a:t>
            </a:r>
            <a:r>
              <a:rPr lang="en-US" dirty="0" err="1" smtClean="0"/>
              <a:t>shakli</a:t>
            </a:r>
            <a:endParaRPr lang="ru-RU" dirty="0"/>
          </a:p>
        </p:txBody>
      </p:sp>
      <p:pic>
        <p:nvPicPr>
          <p:cNvPr id="6" name="Содержимое 5" descr="k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79850" y="1421606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xmlns="" val="220605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Xarqanday</a:t>
            </a:r>
            <a:r>
              <a:rPr lang="en-US" dirty="0" smtClean="0"/>
              <a:t> </a:t>
            </a:r>
            <a:r>
              <a:rPr lang="en-US" dirty="0" err="1" smtClean="0"/>
              <a:t>yuz</a:t>
            </a:r>
            <a:r>
              <a:rPr lang="en-US" dirty="0" smtClean="0"/>
              <a:t> </a:t>
            </a:r>
            <a:r>
              <a:rPr lang="en-US" dirty="0" err="1" smtClean="0"/>
              <a:t>tuzilishiga</a:t>
            </a:r>
            <a:r>
              <a:rPr lang="en-US" dirty="0" smtClean="0"/>
              <a:t> </a:t>
            </a:r>
            <a:r>
              <a:rPr lang="en-US" dirty="0" err="1" smtClean="0"/>
              <a:t>mos</a:t>
            </a:r>
            <a:r>
              <a:rPr lang="en-US" dirty="0" smtClean="0"/>
              <a:t> </a:t>
            </a:r>
            <a:r>
              <a:rPr lang="en-US" dirty="0" err="1" smtClean="0"/>
              <a:t>ravishda</a:t>
            </a:r>
            <a:r>
              <a:rPr lang="en-US" dirty="0" smtClean="0"/>
              <a:t> </a:t>
            </a:r>
            <a:r>
              <a:rPr lang="en-US" dirty="0" err="1" smtClean="0"/>
              <a:t>kontur</a:t>
            </a:r>
            <a:r>
              <a:rPr lang="en-US" dirty="0" smtClean="0"/>
              <a:t> </a:t>
            </a:r>
            <a:r>
              <a:rPr lang="en-US" dirty="0" err="1" smtClean="0"/>
              <a:t>xar</a:t>
            </a:r>
            <a:r>
              <a:rPr lang="en-US" dirty="0" smtClean="0"/>
              <a:t> </a:t>
            </a:r>
            <a:r>
              <a:rPr lang="en-US" dirty="0" err="1" smtClean="0"/>
              <a:t>xil</a:t>
            </a:r>
            <a:r>
              <a:rPr lang="en-US" dirty="0" smtClean="0"/>
              <a:t> </a:t>
            </a:r>
            <a:r>
              <a:rPr lang="en-US" dirty="0" err="1" smtClean="0"/>
              <a:t>qilinadi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5" name="Содержимое 4" descr="20211228_2239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4746" y="685800"/>
            <a:ext cx="4273334" cy="3614738"/>
          </a:xfrm>
        </p:spPr>
      </p:pic>
    </p:spTree>
    <p:extLst>
      <p:ext uri="{BB962C8B-B14F-4D97-AF65-F5344CB8AC3E}">
        <p14:creationId xmlns:p14="http://schemas.microsoft.com/office/powerpoint/2010/main" xmlns="" val="332292873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26</Words>
  <Application>Microsoft Office PowerPoint</Application>
  <PresentationFormat>Произвольный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Сектор</vt:lpstr>
      <vt:lpstr>Yuzni kontor yordamida tugrilash</vt:lpstr>
      <vt:lpstr>Xozirgi kunda yuz konturining turli xil shakllari mavjud(stik kurinishi)</vt:lpstr>
      <vt:lpstr>Pudra shakli</vt:lpstr>
      <vt:lpstr>Xarqanday yuz tuzilishiga mos ravishda kontur xar xil qilinadi.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Kerotin yordamida soch tekislash</dc:title>
  <dc:creator>Ayollar sartaroshi</dc:creator>
  <cp:lastModifiedBy>User</cp:lastModifiedBy>
  <cp:revision>10</cp:revision>
  <dcterms:created xsi:type="dcterms:W3CDTF">2021-12-15T08:26:20Z</dcterms:created>
  <dcterms:modified xsi:type="dcterms:W3CDTF">2021-12-28T19:11:06Z</dcterms:modified>
</cp:coreProperties>
</file>