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714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242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7921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21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85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197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14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870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5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218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487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026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207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854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67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76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2B107-C511-4EB2-B007-BF625D226950}" type="datetimeFigureOut">
              <a:rPr lang="ru-RU" smtClean="0"/>
              <a:t>23.12.2021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29E90D-67D0-4B3A-8A48-FA209BD387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704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Mavzu</a:t>
            </a:r>
            <a:r>
              <a:rPr lang="en-US" dirty="0" smtClean="0"/>
              <a:t>: </a:t>
            </a:r>
            <a:r>
              <a:rPr lang="en-US" dirty="0" err="1" smtClean="0"/>
              <a:t>Qumoq</a:t>
            </a:r>
            <a:r>
              <a:rPr lang="en-US" dirty="0" smtClean="0"/>
              <a:t> </a:t>
            </a:r>
            <a:r>
              <a:rPr lang="en-US" dirty="0" err="1" smtClean="0"/>
              <a:t>xamirdan</a:t>
            </a:r>
            <a:r>
              <a:rPr lang="en-US" dirty="0" smtClean="0"/>
              <a:t> </a:t>
            </a:r>
            <a:r>
              <a:rPr lang="en-US" dirty="0" err="1" smtClean="0"/>
              <a:t>mevali</a:t>
            </a:r>
            <a:r>
              <a:rPr lang="en-US" dirty="0" smtClean="0"/>
              <a:t> </a:t>
            </a:r>
            <a:r>
              <a:rPr lang="en-US" dirty="0" err="1" smtClean="0"/>
              <a:t>tortni</a:t>
            </a:r>
            <a:r>
              <a:rPr lang="en-US" dirty="0" smtClean="0"/>
              <a:t> </a:t>
            </a:r>
            <a:r>
              <a:rPr lang="en-US" dirty="0" err="1" smtClean="0"/>
              <a:t>tayyorlash</a:t>
            </a:r>
            <a:r>
              <a:rPr lang="en-US" dirty="0" smtClean="0"/>
              <a:t> </a:t>
            </a:r>
            <a:r>
              <a:rPr lang="en-US" dirty="0" err="1" smtClean="0"/>
              <a:t>texnologiyasi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Kulcha</a:t>
            </a:r>
            <a:r>
              <a:rPr lang="en-US" dirty="0" smtClean="0"/>
              <a:t> </a:t>
            </a:r>
            <a:r>
              <a:rPr lang="en-US" dirty="0" err="1" smtClean="0"/>
              <a:t>shakli</a:t>
            </a:r>
            <a:r>
              <a:rPr lang="en-US" dirty="0" smtClean="0"/>
              <a:t> </a:t>
            </a:r>
            <a:r>
              <a:rPr lang="en-US" dirty="0" err="1" smtClean="0"/>
              <a:t>berilgan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qumoq</a:t>
            </a:r>
            <a:r>
              <a:rPr lang="en-US" dirty="0" smtClean="0"/>
              <a:t> </a:t>
            </a:r>
            <a:r>
              <a:rPr lang="en-US" dirty="0" err="1" smtClean="0"/>
              <a:t>xamir</a:t>
            </a:r>
            <a:r>
              <a:rPr lang="en-US" dirty="0" smtClean="0"/>
              <a:t>                       4500, </a:t>
            </a:r>
          </a:p>
          <a:p>
            <a:r>
              <a:rPr lang="en-US" dirty="0" err="1" smtClean="0"/>
              <a:t>mevali</a:t>
            </a:r>
            <a:r>
              <a:rPr lang="en-US" dirty="0" smtClean="0"/>
              <a:t> </a:t>
            </a:r>
            <a:r>
              <a:rPr lang="en-US" dirty="0" err="1" smtClean="0"/>
              <a:t>masalliq</a:t>
            </a:r>
            <a:r>
              <a:rPr lang="en-US" dirty="0" smtClean="0"/>
              <a:t>                     3430,</a:t>
            </a:r>
          </a:p>
          <a:p>
            <a:r>
              <a:rPr lang="en-US" dirty="0" err="1" smtClean="0"/>
              <a:t>sukatlar</a:t>
            </a:r>
            <a:r>
              <a:rPr lang="en-US" dirty="0" smtClean="0"/>
              <a:t> </a:t>
            </a:r>
            <a:r>
              <a:rPr lang="en-US" dirty="0" err="1" smtClean="0"/>
              <a:t>yoki</a:t>
            </a:r>
            <a:r>
              <a:rPr lang="en-US" dirty="0" smtClean="0"/>
              <a:t> </a:t>
            </a:r>
            <a:r>
              <a:rPr lang="en-US" dirty="0" err="1" smtClean="0"/>
              <a:t>mevalar</a:t>
            </a:r>
            <a:r>
              <a:rPr lang="en-US" dirty="0" smtClean="0"/>
              <a:t>           1250, </a:t>
            </a:r>
          </a:p>
          <a:p>
            <a:r>
              <a:rPr lang="en-US" dirty="0" err="1" smtClean="0"/>
              <a:t>jele</a:t>
            </a:r>
            <a:r>
              <a:rPr lang="en-US" dirty="0" smtClean="0"/>
              <a:t>                                          750, </a:t>
            </a:r>
          </a:p>
          <a:p>
            <a:r>
              <a:rPr lang="en-US" dirty="0" err="1" smtClean="0"/>
              <a:t>qovurilgan</a:t>
            </a:r>
            <a:r>
              <a:rPr lang="en-US" dirty="0" smtClean="0"/>
              <a:t> </a:t>
            </a:r>
            <a:r>
              <a:rPr lang="en-US" dirty="0" err="1" smtClean="0"/>
              <a:t>biskvit</a:t>
            </a:r>
            <a:r>
              <a:rPr lang="en-US" dirty="0" smtClean="0"/>
              <a:t> </a:t>
            </a:r>
            <a:r>
              <a:rPr lang="en-US" dirty="0" err="1" smtClean="0"/>
              <a:t>uvog’I</a:t>
            </a:r>
            <a:r>
              <a:rPr lang="en-US" dirty="0" smtClean="0"/>
              <a:t>      70.</a:t>
            </a:r>
          </a:p>
          <a:p>
            <a:r>
              <a:rPr lang="en-US" dirty="0" err="1" smtClean="0"/>
              <a:t>Chiqishi</a:t>
            </a:r>
            <a:r>
              <a:rPr lang="en-US" dirty="0" smtClean="0"/>
              <a:t>:                  1 </a:t>
            </a:r>
            <a:r>
              <a:rPr lang="en-US" dirty="0" err="1" smtClean="0"/>
              <a:t>kgdan</a:t>
            </a:r>
            <a:r>
              <a:rPr lang="en-US" dirty="0" smtClean="0"/>
              <a:t> 10 </a:t>
            </a:r>
            <a:r>
              <a:rPr lang="en-US" dirty="0" err="1" smtClean="0"/>
              <a:t>dona</a:t>
            </a:r>
            <a:r>
              <a:rPr lang="en-US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1040" y="2198452"/>
            <a:ext cx="3238500" cy="2645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642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Qumoq</a:t>
            </a:r>
            <a:r>
              <a:rPr lang="en-US" dirty="0" smtClean="0"/>
              <a:t> </a:t>
            </a:r>
            <a:r>
              <a:rPr lang="en-US" dirty="0" err="1" smtClean="0"/>
              <a:t>xamirni</a:t>
            </a:r>
            <a:r>
              <a:rPr lang="en-US" dirty="0" smtClean="0"/>
              <a:t> </a:t>
            </a:r>
            <a:r>
              <a:rPr lang="en-US" dirty="0" err="1" smtClean="0"/>
              <a:t>tayyorlab</a:t>
            </a:r>
            <a:r>
              <a:rPr lang="en-US" dirty="0" smtClean="0"/>
              <a:t> </a:t>
            </a:r>
            <a:r>
              <a:rPr lang="en-US" dirty="0" err="1" smtClean="0"/>
              <a:t>yoyib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539" y="2081719"/>
            <a:ext cx="6887183" cy="3540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104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14654"/>
          </a:xfrm>
        </p:spPr>
        <p:txBody>
          <a:bodyPr>
            <a:normAutofit/>
          </a:bodyPr>
          <a:lstStyle/>
          <a:p>
            <a:r>
              <a:rPr lang="en-US" dirty="0" err="1" smtClean="0"/>
              <a:t>Jeleni</a:t>
            </a:r>
            <a:r>
              <a:rPr lang="en-US" dirty="0" smtClean="0"/>
              <a:t> </a:t>
            </a:r>
            <a:r>
              <a:rPr lang="en-US" dirty="0" err="1" smtClean="0"/>
              <a:t>tayyorlang</a:t>
            </a:r>
            <a:r>
              <a:rPr lang="en-US" dirty="0" smtClean="0"/>
              <a:t>. 2 ta </a:t>
            </a:r>
            <a:r>
              <a:rPr lang="en-US" dirty="0" err="1" smtClean="0"/>
              <a:t>apelsinni</a:t>
            </a:r>
            <a:r>
              <a:rPr lang="en-US" dirty="0" smtClean="0"/>
              <a:t> </a:t>
            </a:r>
            <a:r>
              <a:rPr lang="en-US" dirty="0" err="1" smtClean="0"/>
              <a:t>tozalang</a:t>
            </a:r>
            <a:r>
              <a:rPr lang="en-US" dirty="0" smtClean="0"/>
              <a:t> </a:t>
            </a:r>
            <a:r>
              <a:rPr lang="en-US" dirty="0" err="1" smtClean="0"/>
              <a:t>bo’laklarga</a:t>
            </a:r>
            <a:r>
              <a:rPr lang="en-US" dirty="0" smtClean="0"/>
              <a:t> </a:t>
            </a:r>
            <a:r>
              <a:rPr lang="en-US" dirty="0" err="1" smtClean="0"/>
              <a:t>bo’ling</a:t>
            </a:r>
            <a:r>
              <a:rPr lang="en-US" dirty="0" smtClean="0"/>
              <a:t>. </a:t>
            </a:r>
            <a:r>
              <a:rPr lang="en-US" dirty="0" err="1" smtClean="0"/>
              <a:t>Kastryulkaga</a:t>
            </a:r>
            <a:r>
              <a:rPr lang="en-US" dirty="0" smtClean="0"/>
              <a:t> </a:t>
            </a:r>
            <a:r>
              <a:rPr lang="en-US" dirty="0" err="1" smtClean="0"/>
              <a:t>o’tkazing</a:t>
            </a:r>
            <a:r>
              <a:rPr lang="en-US" dirty="0" smtClean="0"/>
              <a:t>, 150 ml </a:t>
            </a:r>
            <a:r>
              <a:rPr lang="en-US" dirty="0" err="1" smtClean="0"/>
              <a:t>suv</a:t>
            </a:r>
            <a:r>
              <a:rPr lang="en-US" dirty="0" smtClean="0"/>
              <a:t> </a:t>
            </a:r>
            <a:r>
              <a:rPr lang="en-US" dirty="0" err="1" smtClean="0"/>
              <a:t>quying</a:t>
            </a:r>
            <a:r>
              <a:rPr lang="en-US" dirty="0" smtClean="0"/>
              <a:t>, 50g </a:t>
            </a:r>
            <a:r>
              <a:rPr lang="en-US" dirty="0" err="1" smtClean="0"/>
              <a:t>shakar</a:t>
            </a:r>
            <a:r>
              <a:rPr lang="en-US" dirty="0" smtClean="0"/>
              <a:t>,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chimdin</a:t>
            </a:r>
            <a:r>
              <a:rPr lang="en-US" dirty="0" smtClean="0"/>
              <a:t> </a:t>
            </a:r>
            <a:r>
              <a:rPr lang="en-US" dirty="0" err="1" smtClean="0"/>
              <a:t>vanilin</a:t>
            </a:r>
            <a:r>
              <a:rPr lang="en-US" dirty="0" smtClean="0"/>
              <a:t> </a:t>
            </a:r>
            <a:r>
              <a:rPr lang="en-US" dirty="0" err="1" smtClean="0"/>
              <a:t>qo’shing</a:t>
            </a:r>
            <a:r>
              <a:rPr lang="en-US" dirty="0" smtClean="0"/>
              <a:t> </a:t>
            </a:r>
            <a:r>
              <a:rPr lang="en-US" dirty="0" err="1" smtClean="0"/>
              <a:t>qaynatib</a:t>
            </a:r>
            <a:r>
              <a:rPr lang="en-US" dirty="0" smtClean="0"/>
              <a:t> </a:t>
            </a:r>
            <a:r>
              <a:rPr lang="en-US" dirty="0" err="1" smtClean="0"/>
              <a:t>oling</a:t>
            </a:r>
            <a:r>
              <a:rPr lang="en-US" dirty="0" smtClean="0"/>
              <a:t>, </a:t>
            </a:r>
            <a:r>
              <a:rPr lang="en-US" dirty="0" err="1" smtClean="0"/>
              <a:t>qopqog’ini</a:t>
            </a:r>
            <a:r>
              <a:rPr lang="en-US" dirty="0" smtClean="0"/>
              <a:t> </a:t>
            </a:r>
            <a:r>
              <a:rPr lang="en-US" dirty="0" err="1" smtClean="0"/>
              <a:t>yoping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pishirishga</a:t>
            </a:r>
            <a:r>
              <a:rPr lang="en-US" dirty="0" smtClean="0"/>
              <a:t> </a:t>
            </a:r>
            <a:r>
              <a:rPr lang="en-US" dirty="0" err="1" smtClean="0"/>
              <a:t>qo’ying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5574" y="3774331"/>
            <a:ext cx="3871609" cy="262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14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94807"/>
          </a:xfrm>
        </p:spPr>
        <p:txBody>
          <a:bodyPr>
            <a:normAutofit/>
          </a:bodyPr>
          <a:lstStyle/>
          <a:p>
            <a:r>
              <a:rPr lang="en-US" dirty="0" err="1" smtClean="0"/>
              <a:t>Jelatinni</a:t>
            </a:r>
            <a:r>
              <a:rPr lang="en-US" dirty="0" smtClean="0"/>
              <a:t> 5 </a:t>
            </a:r>
            <a:r>
              <a:rPr lang="en-US" dirty="0" err="1" smtClean="0"/>
              <a:t>osh</a:t>
            </a:r>
            <a:r>
              <a:rPr lang="en-US" dirty="0" smtClean="0"/>
              <a:t> </a:t>
            </a:r>
            <a:r>
              <a:rPr lang="en-US" dirty="0" err="1" smtClean="0"/>
              <a:t>qoshiqdan</a:t>
            </a:r>
            <a:r>
              <a:rPr lang="en-US" dirty="0" smtClean="0"/>
              <a:t> </a:t>
            </a:r>
            <a:r>
              <a:rPr lang="en-US" dirty="0" err="1" smtClean="0"/>
              <a:t>namlang</a:t>
            </a:r>
            <a:r>
              <a:rPr lang="en-US" dirty="0" smtClean="0"/>
              <a:t> 10-15 </a:t>
            </a:r>
            <a:r>
              <a:rPr lang="en-US" dirty="0" err="1" smtClean="0"/>
              <a:t>daqiqaga</a:t>
            </a:r>
            <a:r>
              <a:rPr lang="en-US" dirty="0" smtClean="0"/>
              <a:t>. </a:t>
            </a:r>
            <a:r>
              <a:rPr lang="en-US" dirty="0" err="1" smtClean="0"/>
              <a:t>Shishigan</a:t>
            </a:r>
            <a:r>
              <a:rPr lang="en-US" dirty="0" smtClean="0"/>
              <a:t> </a:t>
            </a:r>
            <a:r>
              <a:rPr lang="en-US" dirty="0" err="1" smtClean="0"/>
              <a:t>jelatinni</a:t>
            </a:r>
            <a:r>
              <a:rPr lang="en-US" dirty="0" smtClean="0"/>
              <a:t> </a:t>
            </a:r>
            <a:r>
              <a:rPr lang="en-US" dirty="0" err="1" smtClean="0"/>
              <a:t>to’liq</a:t>
            </a:r>
            <a:r>
              <a:rPr lang="en-US" dirty="0" smtClean="0"/>
              <a:t> </a:t>
            </a:r>
            <a:r>
              <a:rPr lang="en-US" dirty="0" err="1" smtClean="0"/>
              <a:t>eritish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qizdiring</a:t>
            </a:r>
            <a:r>
              <a:rPr lang="en-US" dirty="0" smtClean="0"/>
              <a:t>.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577229"/>
            <a:ext cx="4747099" cy="24733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577229"/>
            <a:ext cx="4258688" cy="2473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29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79134"/>
            <a:ext cx="10515600" cy="2125155"/>
          </a:xfrm>
        </p:spPr>
        <p:txBody>
          <a:bodyPr>
            <a:normAutofit/>
          </a:bodyPr>
          <a:lstStyle/>
          <a:p>
            <a:r>
              <a:rPr lang="en-US" dirty="0" err="1" smtClean="0"/>
              <a:t>Xamirni</a:t>
            </a:r>
            <a:r>
              <a:rPr lang="en-US" dirty="0" smtClean="0"/>
              <a:t> </a:t>
            </a:r>
            <a:r>
              <a:rPr lang="en-US" dirty="0" err="1" smtClean="0"/>
              <a:t>qolibga</a:t>
            </a:r>
            <a:r>
              <a:rPr lang="en-US" dirty="0" smtClean="0"/>
              <a:t> </a:t>
            </a:r>
            <a:r>
              <a:rPr lang="en-US" dirty="0" err="1" smtClean="0"/>
              <a:t>quyamiz</a:t>
            </a:r>
            <a:r>
              <a:rPr lang="en-US" dirty="0" smtClean="0"/>
              <a:t> </a:t>
            </a:r>
            <a:r>
              <a:rPr lang="en-US" dirty="0" err="1" smtClean="0"/>
              <a:t>ustidan</a:t>
            </a:r>
            <a:r>
              <a:rPr lang="en-US" dirty="0" smtClean="0"/>
              <a:t> </a:t>
            </a:r>
            <a:r>
              <a:rPr lang="en-US" dirty="0" err="1" smtClean="0"/>
              <a:t>apelsin</a:t>
            </a:r>
            <a:r>
              <a:rPr lang="en-US" dirty="0" smtClean="0"/>
              <a:t> </a:t>
            </a:r>
            <a:r>
              <a:rPr lang="en-US" dirty="0" err="1" smtClean="0"/>
              <a:t>bo’laklari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to’ldirib</a:t>
            </a:r>
            <a:r>
              <a:rPr lang="en-US" dirty="0" smtClean="0"/>
              <a:t>, </a:t>
            </a:r>
            <a:r>
              <a:rPr lang="en-US" dirty="0" err="1" smtClean="0"/>
              <a:t>ustidan</a:t>
            </a:r>
            <a:r>
              <a:rPr lang="en-US" dirty="0" smtClean="0"/>
              <a:t> </a:t>
            </a:r>
            <a:r>
              <a:rPr lang="en-US" dirty="0" err="1" smtClean="0"/>
              <a:t>tayyorlagan</a:t>
            </a:r>
            <a:r>
              <a:rPr lang="en-US" dirty="0" smtClean="0"/>
              <a:t> </a:t>
            </a:r>
            <a:r>
              <a:rPr lang="en-US" dirty="0" err="1" smtClean="0"/>
              <a:t>apelsin</a:t>
            </a:r>
            <a:r>
              <a:rPr lang="en-US" dirty="0" smtClean="0"/>
              <a:t> </a:t>
            </a:r>
            <a:r>
              <a:rPr lang="en-US" dirty="0" err="1" smtClean="0"/>
              <a:t>jeleni</a:t>
            </a:r>
            <a:r>
              <a:rPr lang="en-US" dirty="0" smtClean="0"/>
              <a:t> </a:t>
            </a:r>
            <a:r>
              <a:rPr lang="en-US" dirty="0" err="1" smtClean="0"/>
              <a:t>qo’yamiz</a:t>
            </a:r>
            <a:r>
              <a:rPr lang="en-US" dirty="0" smtClean="0"/>
              <a:t>. </a:t>
            </a:r>
            <a:r>
              <a:rPr lang="en-US" dirty="0" err="1" smtClean="0"/>
              <a:t>Krem</a:t>
            </a:r>
            <a:r>
              <a:rPr lang="en-US" dirty="0" smtClean="0"/>
              <a:t> </a:t>
            </a:r>
            <a:r>
              <a:rPr lang="en-US" dirty="0" err="1" smtClean="0"/>
              <a:t>bilan</a:t>
            </a:r>
            <a:r>
              <a:rPr lang="en-US" dirty="0" smtClean="0"/>
              <a:t> </a:t>
            </a:r>
            <a:r>
              <a:rPr lang="en-US" dirty="0" err="1" smtClean="0"/>
              <a:t>bezak</a:t>
            </a:r>
            <a:r>
              <a:rPr lang="en-US" dirty="0" smtClean="0"/>
              <a:t> </a:t>
            </a:r>
            <a:r>
              <a:rPr lang="en-US" dirty="0" err="1" smtClean="0"/>
              <a:t>beramiz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4639" y="3151762"/>
            <a:ext cx="6206246" cy="291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47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YOQIMLI ISHTAXA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23745" y="2490281"/>
            <a:ext cx="5778229" cy="319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67632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117</Words>
  <Application>Microsoft Office PowerPoint</Application>
  <PresentationFormat>Широкоэкранный</PresentationFormat>
  <Paragraphs>13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Аспект</vt:lpstr>
      <vt:lpstr>Mavzu: Qumoq xamirdan mevali tortni tayyorlash texnologiyasi.</vt:lpstr>
      <vt:lpstr>Qumoq xamirni tayyorlab yoyib olamiz</vt:lpstr>
      <vt:lpstr>Jeleni tayyorlang. 2 ta apelsinni tozalang bo’laklarga bo’ling. Kastryulkaga o’tkazing, 150 ml suv quying, 50g shakar, bir chimdin vanilin qo’shing qaynatib oling, qopqog’ini yoping va pishirishga qo’ying.</vt:lpstr>
      <vt:lpstr>Jelatinni 5 osh qoshiqdan namlang 10-15 daqiqaga. Shishigan jelatinni to’liq eritish uchun qizdiring. </vt:lpstr>
      <vt:lpstr>Xamirni qolibga quyamiz ustidan apelsin bo’laklari bilan to’ldirib, ustidan tayyorlagan apelsin jeleni qo’yamiz. Krem bilan bezak beramiz.</vt:lpstr>
      <vt:lpstr>                  YOQIMLI ISHTAXA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Qumoq xamirdan mevali tortni tayyorlash texnologiyasi.</dc:title>
  <dc:creator>Пользователь</dc:creator>
  <cp:lastModifiedBy>Пользователь</cp:lastModifiedBy>
  <cp:revision>7</cp:revision>
  <dcterms:created xsi:type="dcterms:W3CDTF">2021-12-23T03:38:21Z</dcterms:created>
  <dcterms:modified xsi:type="dcterms:W3CDTF">2021-12-23T04:37:04Z</dcterms:modified>
</cp:coreProperties>
</file>