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1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39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08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85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7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4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3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4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3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4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8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8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2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7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AFF3-31BA-4F29-B482-7B5A8D92B31C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0D27B5-A71F-45AD-A905-24D2910EA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5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XAMIR </a:t>
            </a:r>
            <a:r>
              <a:rPr lang="en-US" sz="3200" b="1" i="1" dirty="0" err="1" smtClean="0"/>
              <a:t>KO’PChITGIChLAR</a:t>
            </a:r>
            <a:r>
              <a:rPr lang="en-US" sz="3200" b="1" i="1" dirty="0" smtClean="0"/>
              <a:t>. TA’M VA</a:t>
            </a:r>
            <a:br>
              <a:rPr lang="en-US" sz="3200" b="1" i="1" dirty="0" smtClean="0"/>
            </a:br>
            <a:r>
              <a:rPr lang="en-US" sz="3200" b="1" i="1" dirty="0" smtClean="0"/>
              <a:t>                    YOQIMLI   HID    </a:t>
            </a:r>
            <a:r>
              <a:rPr lang="en-US" sz="3200" b="1" i="1" dirty="0" err="1" smtClean="0"/>
              <a:t>BYERUVChI</a:t>
            </a:r>
            <a:r>
              <a:rPr lang="en-US" sz="3200" b="1" i="1" dirty="0" smtClean="0"/>
              <a:t>       MAHSULOTLAR.</a:t>
            </a:r>
            <a:br>
              <a:rPr lang="en-US" sz="3200" b="1" i="1" dirty="0" smtClean="0"/>
            </a:b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4000" b="1" i="1" dirty="0" err="1" smtClean="0"/>
              <a:t>Xamir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ko'pchitgichlarga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dastlabki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ishlov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berish</a:t>
            </a:r>
            <a:r>
              <a:rPr lang="en-US" sz="4000" b="1" i="1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i="1" dirty="0" smtClean="0"/>
              <a:t> </a:t>
            </a:r>
            <a:r>
              <a:rPr lang="en-US" sz="4000" b="1" i="1" dirty="0" err="1" smtClean="0"/>
              <a:t>Ta’m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va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yoqimli</a:t>
            </a:r>
            <a:r>
              <a:rPr lang="en-US" sz="4000" b="1" i="1" dirty="0" smtClean="0"/>
              <a:t> hid </a:t>
            </a:r>
            <a:r>
              <a:rPr lang="en-US" sz="4000" b="1" i="1" dirty="0" err="1" smtClean="0"/>
              <a:t>beruvchi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mahsulotlarga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ishlov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berish</a:t>
            </a:r>
            <a:r>
              <a:rPr lang="en-US" sz="4000" b="1" i="1" dirty="0" smtClean="0"/>
              <a:t>.</a:t>
            </a:r>
          </a:p>
          <a:p>
            <a:pPr marL="0" indent="0">
              <a:buNone/>
            </a:pP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30" y="4928651"/>
            <a:ext cx="2231329" cy="1627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055" y="4928651"/>
            <a:ext cx="1914310" cy="1916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010" y="5124709"/>
            <a:ext cx="177409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7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 smtClean="0"/>
              <a:t>            XAMIR </a:t>
            </a:r>
            <a:r>
              <a:rPr lang="en-US" sz="5400" b="1" i="1" dirty="0" err="1" smtClean="0"/>
              <a:t>KO’PChITGIChLAR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Gazsimon</a:t>
            </a:r>
            <a:r>
              <a:rPr lang="en-US" dirty="0" smtClean="0"/>
              <a:t> </a:t>
            </a:r>
            <a:r>
              <a:rPr lang="en-US" dirty="0" err="1" smtClean="0"/>
              <a:t>moddalar</a:t>
            </a:r>
            <a:r>
              <a:rPr lang="en-US" dirty="0" smtClean="0"/>
              <a:t> </a:t>
            </a:r>
            <a:r>
              <a:rPr lang="en-US" dirty="0" err="1" smtClean="0"/>
              <a:t>chiqarib</a:t>
            </a:r>
            <a:r>
              <a:rPr lang="en-US" dirty="0" smtClean="0"/>
              <a:t>, </a:t>
            </a:r>
            <a:r>
              <a:rPr lang="en-US" dirty="0" err="1" smtClean="0"/>
              <a:t>xamirni</a:t>
            </a:r>
            <a:r>
              <a:rPr lang="en-US" dirty="0" smtClean="0"/>
              <a:t> </a:t>
            </a:r>
            <a:r>
              <a:rPr lang="en-US" dirty="0" err="1" smtClean="0"/>
              <a:t>g‘ovaklashtiradigan</a:t>
            </a:r>
            <a:r>
              <a:rPr lang="en-US" dirty="0" smtClean="0"/>
              <a:t> </a:t>
            </a:r>
            <a:r>
              <a:rPr lang="en-US" dirty="0" err="1" smtClean="0"/>
              <a:t>mahsulotlar</a:t>
            </a:r>
            <a:r>
              <a:rPr lang="en-US" dirty="0" smtClean="0"/>
              <a:t> </a:t>
            </a:r>
            <a:r>
              <a:rPr lang="en-US" dirty="0" err="1" smtClean="0"/>
              <a:t>xamir</a:t>
            </a:r>
            <a:r>
              <a:rPr lang="en-US" dirty="0" smtClean="0"/>
              <a:t> </a:t>
            </a:r>
            <a:r>
              <a:rPr lang="en-US" dirty="0" err="1" smtClean="0"/>
              <a:t>ko‘pchitgichlar</a:t>
            </a:r>
            <a:r>
              <a:rPr lang="en-US" dirty="0" smtClean="0"/>
              <a:t> </a:t>
            </a:r>
            <a:r>
              <a:rPr lang="en-US" dirty="0" err="1" smtClean="0"/>
              <a:t>hisoblanadi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uch</a:t>
            </a:r>
            <a:r>
              <a:rPr lang="en-US" dirty="0" smtClean="0"/>
              <a:t> </a:t>
            </a:r>
            <a:r>
              <a:rPr lang="en-US" dirty="0" err="1" smtClean="0"/>
              <a:t>guruhga</a:t>
            </a:r>
            <a:r>
              <a:rPr lang="en-US" dirty="0" smtClean="0"/>
              <a:t>: </a:t>
            </a:r>
            <a:r>
              <a:rPr lang="en-US" dirty="0" err="1" smtClean="0"/>
              <a:t>kimyoviy</a:t>
            </a:r>
            <a:r>
              <a:rPr lang="en-US" dirty="0" smtClean="0"/>
              <a:t> (soda, </a:t>
            </a:r>
            <a:r>
              <a:rPr lang="en-US" dirty="0" err="1" smtClean="0"/>
              <a:t>ammoniy</a:t>
            </a:r>
            <a:r>
              <a:rPr lang="en-US" dirty="0" smtClean="0"/>
              <a:t> </a:t>
            </a:r>
            <a:r>
              <a:rPr lang="en-US" dirty="0" err="1" smtClean="0"/>
              <a:t>karbonat</a:t>
            </a:r>
            <a:r>
              <a:rPr lang="en-US" dirty="0" smtClean="0"/>
              <a:t>), bio- </a:t>
            </a:r>
            <a:r>
              <a:rPr lang="en-US" dirty="0" err="1" smtClean="0"/>
              <a:t>logik</a:t>
            </a:r>
            <a:r>
              <a:rPr lang="en-US" dirty="0" smtClean="0"/>
              <a:t> (</a:t>
            </a:r>
            <a:r>
              <a:rPr lang="en-US" dirty="0" err="1" smtClean="0"/>
              <a:t>achitqilar</a:t>
            </a:r>
            <a:r>
              <a:rPr lang="en-US" dirty="0" smtClean="0"/>
              <a:t>)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mexanik</a:t>
            </a:r>
            <a:r>
              <a:rPr lang="en-US" dirty="0" smtClean="0"/>
              <a:t> (</a:t>
            </a:r>
            <a:r>
              <a:rPr lang="en-US" dirty="0" err="1" smtClean="0"/>
              <a:t>ko‘pirtirilgan</a:t>
            </a:r>
            <a:r>
              <a:rPr lang="en-US" dirty="0" smtClean="0"/>
              <a:t> </a:t>
            </a:r>
            <a:r>
              <a:rPr lang="en-US" dirty="0" err="1" smtClean="0"/>
              <a:t>oqsillar</a:t>
            </a:r>
            <a:r>
              <a:rPr lang="en-US" dirty="0" smtClean="0"/>
              <a:t>) </a:t>
            </a:r>
            <a:r>
              <a:rPr lang="en-US" dirty="0" err="1" smtClean="0"/>
              <a:t>ko‘pchitgichlarga</a:t>
            </a:r>
            <a:r>
              <a:rPr lang="en-US" dirty="0" smtClean="0"/>
              <a:t> </a:t>
            </a:r>
            <a:r>
              <a:rPr lang="en-US" dirty="0" err="1" smtClean="0"/>
              <a:t>bo‘linadi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 </a:t>
            </a:r>
            <a:r>
              <a:rPr lang="en-US" dirty="0" err="1" smtClean="0"/>
              <a:t>Biologik</a:t>
            </a:r>
            <a:r>
              <a:rPr lang="en-US" dirty="0" smtClean="0"/>
              <a:t> </a:t>
            </a:r>
            <a:r>
              <a:rPr lang="en-US" dirty="0" err="1" smtClean="0"/>
              <a:t>ko‘pchitgichlar</a:t>
            </a:r>
            <a:r>
              <a:rPr lang="en-US" dirty="0" smtClean="0"/>
              <a:t>. </a:t>
            </a:r>
            <a:r>
              <a:rPr lang="en-US" dirty="0" err="1" smtClean="0"/>
              <a:t>Achitqilar</a:t>
            </a:r>
            <a:r>
              <a:rPr lang="en-US" dirty="0" smtClean="0"/>
              <a:t> - </a:t>
            </a:r>
            <a:r>
              <a:rPr lang="en-US" dirty="0" err="1" smtClean="0"/>
              <a:t>harakatlanmaydigan</a:t>
            </a:r>
            <a:r>
              <a:rPr lang="en-US" dirty="0" smtClean="0"/>
              <a:t> </a:t>
            </a:r>
            <a:r>
              <a:rPr lang="en-US" dirty="0" err="1" smtClean="0"/>
              <a:t>ayrim</a:t>
            </a:r>
            <a:r>
              <a:rPr lang="en-US" dirty="0" smtClean="0"/>
              <a:t> </a:t>
            </a:r>
            <a:r>
              <a:rPr lang="en-US" dirty="0" err="1" smtClean="0"/>
              <a:t>hujayralardan</a:t>
            </a:r>
            <a:r>
              <a:rPr lang="en-US" dirty="0" smtClean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 </a:t>
            </a:r>
            <a:r>
              <a:rPr lang="en-US" dirty="0" err="1" smtClean="0"/>
              <a:t>mikroorganizmlar</a:t>
            </a:r>
            <a:r>
              <a:rPr lang="en-US" dirty="0" smtClean="0"/>
              <a:t> (</a:t>
            </a:r>
            <a:r>
              <a:rPr lang="en-US" dirty="0" err="1" smtClean="0"/>
              <a:t>achitqi</a:t>
            </a:r>
            <a:r>
              <a:rPr lang="en-US" dirty="0" smtClean="0"/>
              <a:t> </a:t>
            </a:r>
            <a:r>
              <a:rPr lang="en-US" dirty="0" err="1" smtClean="0"/>
              <a:t>zamburug</a:t>
            </a:r>
            <a:r>
              <a:rPr lang="en-US" dirty="0" smtClean="0"/>
              <a:t>‘ </a:t>
            </a:r>
            <a:r>
              <a:rPr lang="en-US" dirty="0" err="1" smtClean="0"/>
              <a:t>lari</a:t>
            </a:r>
            <a:r>
              <a:rPr lang="en-US" dirty="0" smtClean="0"/>
              <a:t>)dir. 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qulay</a:t>
            </a:r>
            <a:r>
              <a:rPr lang="en-US" dirty="0" smtClean="0"/>
              <a:t> </a:t>
            </a:r>
            <a:r>
              <a:rPr lang="en-US" dirty="0" err="1" smtClean="0"/>
              <a:t>sharoit</a:t>
            </a:r>
            <a:r>
              <a:rPr lang="en-US" dirty="0" smtClean="0"/>
              <a:t> </a:t>
            </a:r>
            <a:r>
              <a:rPr lang="en-US" dirty="0" err="1" smtClean="0"/>
              <a:t>yuzaga</a:t>
            </a:r>
            <a:r>
              <a:rPr lang="en-US" dirty="0" smtClean="0"/>
              <a:t> </a:t>
            </a:r>
            <a:r>
              <a:rPr lang="en-US" dirty="0" err="1" smtClean="0"/>
              <a:t>kelganda</a:t>
            </a:r>
            <a:r>
              <a:rPr lang="en-US" dirty="0" smtClean="0"/>
              <a:t> </a:t>
            </a:r>
            <a:r>
              <a:rPr lang="en-US" dirty="0" err="1" smtClean="0"/>
              <a:t>juda</a:t>
            </a:r>
            <a:r>
              <a:rPr lang="en-US" dirty="0" smtClean="0"/>
              <a:t> </a:t>
            </a:r>
            <a:r>
              <a:rPr lang="en-US" dirty="0" err="1" smtClean="0"/>
              <a:t>tez</a:t>
            </a:r>
            <a:r>
              <a:rPr lang="en-US" dirty="0" smtClean="0"/>
              <a:t> </a:t>
            </a:r>
            <a:r>
              <a:rPr lang="en-US" dirty="0" err="1" smtClean="0"/>
              <a:t>ko‘payadi</a:t>
            </a:r>
            <a:r>
              <a:rPr lang="en-US" dirty="0" smtClean="0"/>
              <a:t>. </a:t>
            </a:r>
            <a:r>
              <a:rPr lang="en-US" dirty="0" err="1" smtClean="0"/>
              <a:t>Achitqilarning</a:t>
            </a:r>
            <a:r>
              <a:rPr lang="en-US" dirty="0" smtClean="0"/>
              <a:t> </a:t>
            </a:r>
            <a:r>
              <a:rPr lang="en-US" dirty="0" err="1" smtClean="0"/>
              <a:t>hayot</a:t>
            </a:r>
            <a:r>
              <a:rPr lang="en-US" dirty="0" smtClean="0"/>
              <a:t> </a:t>
            </a:r>
            <a:r>
              <a:rPr lang="en-US" dirty="0" err="1" smtClean="0"/>
              <a:t>faoliyati</a:t>
            </a:r>
            <a:r>
              <a:rPr lang="en-US" dirty="0" smtClean="0"/>
              <a:t> </a:t>
            </a:r>
            <a:r>
              <a:rPr lang="en-US" dirty="0" err="1" smtClean="0"/>
              <a:t>jarayonida</a:t>
            </a:r>
            <a:r>
              <a:rPr lang="en-US" dirty="0" smtClean="0"/>
              <a:t> </a:t>
            </a:r>
            <a:r>
              <a:rPr lang="en-US" dirty="0" err="1" smtClean="0"/>
              <a:t>qand</a:t>
            </a:r>
            <a:r>
              <a:rPr lang="en-US" dirty="0" smtClean="0"/>
              <a:t> </a:t>
            </a:r>
            <a:r>
              <a:rPr lang="en-US" dirty="0" err="1" smtClean="0"/>
              <a:t>moddalari</a:t>
            </a:r>
            <a:r>
              <a:rPr lang="en-US" dirty="0" smtClean="0"/>
              <a:t> spirt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karbonat</a:t>
            </a:r>
            <a:r>
              <a:rPr lang="en-US" dirty="0" smtClean="0"/>
              <a:t> </a:t>
            </a:r>
            <a:r>
              <a:rPr lang="en-US" dirty="0" err="1" smtClean="0"/>
              <a:t>angidrid</a:t>
            </a:r>
            <a:r>
              <a:rPr lang="en-US" dirty="0" smtClean="0"/>
              <a:t> </a:t>
            </a:r>
            <a:r>
              <a:rPr lang="en-US" dirty="0" err="1" smtClean="0"/>
              <a:t>gaziga</a:t>
            </a:r>
            <a:r>
              <a:rPr lang="en-US" dirty="0" smtClean="0"/>
              <a:t> </a:t>
            </a:r>
            <a:r>
              <a:rPr lang="en-US" dirty="0" err="1" smtClean="0"/>
              <a:t>aylanadi</a:t>
            </a:r>
            <a:r>
              <a:rPr lang="en-US" dirty="0" smtClean="0"/>
              <a:t> (</a:t>
            </a:r>
            <a:r>
              <a:rPr lang="en-US" dirty="0" err="1" smtClean="0"/>
              <a:t>bijg‘iydi</a:t>
            </a:r>
            <a:r>
              <a:rPr lang="en-US" dirty="0" smtClean="0"/>
              <a:t>); </a:t>
            </a:r>
            <a:r>
              <a:rPr lang="en-US" dirty="0" err="1" smtClean="0"/>
              <a:t>karbonat</a:t>
            </a:r>
            <a:r>
              <a:rPr lang="en-US" dirty="0" smtClean="0"/>
              <a:t> </a:t>
            </a:r>
            <a:r>
              <a:rPr lang="en-US" dirty="0" err="1" smtClean="0"/>
              <a:t>angidrid</a:t>
            </a:r>
            <a:r>
              <a:rPr lang="en-US" dirty="0" smtClean="0"/>
              <a:t> </a:t>
            </a:r>
            <a:r>
              <a:rPr lang="en-US" dirty="0" err="1" smtClean="0"/>
              <a:t>gazining</a:t>
            </a:r>
            <a:r>
              <a:rPr lang="en-US" dirty="0" smtClean="0"/>
              <a:t> </a:t>
            </a:r>
            <a:r>
              <a:rPr lang="en-US" dirty="0" err="1" smtClean="0"/>
              <a:t>pufakchalari</a:t>
            </a:r>
            <a:r>
              <a:rPr lang="en-US" dirty="0" smtClean="0"/>
              <a:t> </a:t>
            </a:r>
            <a:r>
              <a:rPr lang="en-US" dirty="0" err="1" smtClean="0"/>
              <a:t>xamir</a:t>
            </a:r>
            <a:r>
              <a:rPr lang="en-US" dirty="0" smtClean="0"/>
              <a:t> </a:t>
            </a:r>
            <a:r>
              <a:rPr lang="en-US" dirty="0" err="1" smtClean="0"/>
              <a:t>ichida</a:t>
            </a:r>
            <a:r>
              <a:rPr lang="en-US" dirty="0" smtClean="0"/>
              <a:t> </a:t>
            </a:r>
            <a:r>
              <a:rPr lang="en-US" dirty="0" err="1" smtClean="0"/>
              <a:t>teshikchalar</a:t>
            </a:r>
            <a:r>
              <a:rPr lang="en-US" dirty="0" smtClean="0"/>
              <a:t>, </a:t>
            </a:r>
            <a:r>
              <a:rPr lang="en-US" dirty="0" err="1" smtClean="0"/>
              <a:t>g‘ovaklar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qiladi</a:t>
            </a:r>
            <a:r>
              <a:rPr lang="en-US" dirty="0" smtClean="0"/>
              <a:t>, </a:t>
            </a:r>
            <a:r>
              <a:rPr lang="en-US" dirty="0" err="1" smtClean="0"/>
              <a:t>xamir</a:t>
            </a:r>
            <a:r>
              <a:rPr lang="en-US" dirty="0" smtClean="0"/>
              <a:t> </a:t>
            </a:r>
            <a:r>
              <a:rPr lang="en-US" dirty="0" err="1" smtClean="0"/>
              <a:t>ko‘pchiydi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59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                         </a:t>
            </a:r>
            <a:r>
              <a:rPr lang="en-US" sz="7200" b="1" i="1" dirty="0" err="1" smtClean="0"/>
              <a:t>Mayizlar</a:t>
            </a:r>
            <a:r>
              <a:rPr lang="en-US" sz="7200" b="1" i="1" dirty="0" smtClean="0"/>
              <a:t>.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Novvoychilikda</a:t>
            </a:r>
            <a:r>
              <a:rPr lang="en-US" dirty="0" smtClean="0"/>
              <a:t> </a:t>
            </a:r>
            <a:r>
              <a:rPr lang="en-US" dirty="0" err="1" smtClean="0"/>
              <a:t>quruq</a:t>
            </a:r>
            <a:r>
              <a:rPr lang="en-US" dirty="0" smtClean="0"/>
              <a:t> </a:t>
            </a:r>
            <a:r>
              <a:rPr lang="en-US" dirty="0" err="1" smtClean="0"/>
              <a:t>mevalardan</a:t>
            </a:r>
            <a:r>
              <a:rPr lang="en-US" dirty="0" smtClean="0"/>
              <a:t> </a:t>
            </a:r>
            <a:r>
              <a:rPr lang="en-US" dirty="0" err="1" smtClean="0"/>
              <a:t>eng</a:t>
            </a:r>
            <a:r>
              <a:rPr lang="en-US" dirty="0" smtClean="0"/>
              <a:t> </a:t>
            </a:r>
            <a:r>
              <a:rPr lang="en-US" dirty="0" err="1" smtClean="0"/>
              <a:t>ko‘p</a:t>
            </a:r>
            <a:r>
              <a:rPr lang="en-US" dirty="0" smtClean="0"/>
              <a:t> </a:t>
            </a:r>
            <a:r>
              <a:rPr lang="en-US" dirty="0" err="1" smtClean="0"/>
              <a:t>ishlatila-digani</a:t>
            </a:r>
            <a:r>
              <a:rPr lang="en-US" dirty="0" smtClean="0"/>
              <a:t> </a:t>
            </a:r>
            <a:r>
              <a:rPr lang="en-US" dirty="0" err="1" smtClean="0"/>
              <a:t>mayiz</a:t>
            </a:r>
            <a:r>
              <a:rPr lang="en-US" dirty="0" smtClean="0"/>
              <a:t> </a:t>
            </a:r>
            <a:r>
              <a:rPr lang="en-US" dirty="0" err="1" smtClean="0"/>
              <a:t>hisoblanadi</a:t>
            </a:r>
            <a:r>
              <a:rPr lang="en-US" dirty="0" smtClean="0"/>
              <a:t>. </a:t>
            </a:r>
            <a:r>
              <a:rPr lang="en-US" dirty="0" err="1" smtClean="0"/>
              <a:t>Mayiz</a:t>
            </a:r>
            <a:r>
              <a:rPr lang="en-US" dirty="0" smtClean="0"/>
              <a:t> </a:t>
            </a:r>
            <a:r>
              <a:rPr lang="en-US" dirty="0" err="1" smtClean="0"/>
              <a:t>uzumning</a:t>
            </a:r>
            <a:r>
              <a:rPr lang="en-US" dirty="0" smtClean="0"/>
              <a:t> </a:t>
            </a:r>
            <a:r>
              <a:rPr lang="en-US" dirty="0" err="1" smtClean="0"/>
              <a:t>ayrim</a:t>
            </a:r>
            <a:r>
              <a:rPr lang="en-US" dirty="0" smtClean="0"/>
              <a:t> </a:t>
            </a:r>
            <a:r>
              <a:rPr lang="en-US" dirty="0" err="1" smtClean="0"/>
              <a:t>nav-larini</a:t>
            </a:r>
            <a:r>
              <a:rPr lang="en-US" dirty="0" smtClean="0"/>
              <a:t> </a:t>
            </a:r>
            <a:r>
              <a:rPr lang="en-US" dirty="0" err="1" smtClean="0"/>
              <a:t>quritish</a:t>
            </a:r>
            <a:r>
              <a:rPr lang="en-US" dirty="0" smtClean="0"/>
              <a:t> </a:t>
            </a:r>
            <a:r>
              <a:rPr lang="en-US" dirty="0" err="1" smtClean="0"/>
              <a:t>yo‘li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olinadi</a:t>
            </a:r>
            <a:r>
              <a:rPr lang="en-US" dirty="0" smtClean="0"/>
              <a:t>. </a:t>
            </a:r>
            <a:r>
              <a:rPr lang="en-US" dirty="0" err="1" smtClean="0"/>
              <a:t>Mayizning</a:t>
            </a:r>
            <a:r>
              <a:rPr lang="en-US" dirty="0" smtClean="0"/>
              <a:t> </a:t>
            </a:r>
            <a:r>
              <a:rPr lang="en-US" dirty="0" err="1" smtClean="0"/>
              <a:t>eng</a:t>
            </a:r>
            <a:r>
              <a:rPr lang="en-US" dirty="0" smtClean="0"/>
              <a:t> </a:t>
            </a:r>
            <a:r>
              <a:rPr lang="en-US" dirty="0" err="1" smtClean="0"/>
              <a:t>yaxshisi</a:t>
            </a:r>
            <a:r>
              <a:rPr lang="en-US" dirty="0" smtClean="0"/>
              <a:t> </a:t>
            </a:r>
            <a:r>
              <a:rPr lang="en-US" dirty="0" err="1" smtClean="0"/>
              <a:t>kishmish</a:t>
            </a:r>
            <a:r>
              <a:rPr lang="en-US" dirty="0" smtClean="0"/>
              <a:t> </a:t>
            </a:r>
            <a:r>
              <a:rPr lang="en-US" dirty="0" err="1" smtClean="0"/>
              <a:t>navi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, </a:t>
            </a:r>
            <a:r>
              <a:rPr lang="en-US" dirty="0" err="1" smtClean="0"/>
              <a:t>uning</a:t>
            </a:r>
            <a:r>
              <a:rPr lang="en-US" dirty="0" smtClean="0"/>
              <a:t> </a:t>
            </a:r>
            <a:r>
              <a:rPr lang="en-US" dirty="0" err="1" smtClean="0"/>
              <a:t>urug‘i</a:t>
            </a:r>
            <a:r>
              <a:rPr lang="en-US" dirty="0" smtClean="0"/>
              <a:t> </a:t>
            </a:r>
            <a:r>
              <a:rPr lang="en-US" dirty="0" err="1" smtClean="0"/>
              <a:t>bo‘lmaydi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</a:t>
            </a:r>
            <a:r>
              <a:rPr lang="en-US" dirty="0" err="1" smtClean="0"/>
              <a:t>Mayiz</a:t>
            </a:r>
            <a:r>
              <a:rPr lang="en-US" dirty="0" smtClean="0"/>
              <a:t> </a:t>
            </a:r>
            <a:r>
              <a:rPr lang="en-US" dirty="0" err="1" smtClean="0"/>
              <a:t>xamirga</a:t>
            </a:r>
            <a:r>
              <a:rPr lang="en-US" dirty="0" smtClean="0"/>
              <a:t> </a:t>
            </a:r>
            <a:r>
              <a:rPr lang="en-US" dirty="0" err="1" smtClean="0"/>
              <a:t>solishdan</a:t>
            </a:r>
            <a:r>
              <a:rPr lang="en-US" dirty="0" smtClean="0"/>
              <a:t> </a:t>
            </a:r>
            <a:r>
              <a:rPr lang="en-US" dirty="0" err="1" smtClean="0"/>
              <a:t>oldin</a:t>
            </a:r>
            <a:r>
              <a:rPr lang="en-US" dirty="0" smtClean="0"/>
              <a:t> </a:t>
            </a:r>
            <a:r>
              <a:rPr lang="en-US" dirty="0" err="1" smtClean="0"/>
              <a:t>tozalanadi</a:t>
            </a:r>
            <a:r>
              <a:rPr lang="en-US" dirty="0" smtClean="0"/>
              <a:t>, </a:t>
            </a:r>
            <a:r>
              <a:rPr lang="en-US" dirty="0" err="1" smtClean="0"/>
              <a:t>sovuq</a:t>
            </a:r>
            <a:r>
              <a:rPr lang="en-US" dirty="0" smtClean="0"/>
              <a:t> </a:t>
            </a:r>
            <a:r>
              <a:rPr lang="en-US" dirty="0" err="1" smtClean="0"/>
              <a:t>suvda</a:t>
            </a:r>
            <a:r>
              <a:rPr lang="en-US" dirty="0" smtClean="0"/>
              <a:t> </a:t>
            </a:r>
            <a:r>
              <a:rPr lang="en-US" dirty="0" err="1" smtClean="0"/>
              <a:t>yaxshilab</a:t>
            </a:r>
            <a:r>
              <a:rPr lang="en-US" dirty="0" smtClean="0"/>
              <a:t> </a:t>
            </a:r>
            <a:r>
              <a:rPr lang="en-US" dirty="0" err="1" smtClean="0"/>
              <a:t>yuviladi</a:t>
            </a:r>
            <a:r>
              <a:rPr lang="en-US" dirty="0" smtClean="0"/>
              <a:t>, </a:t>
            </a:r>
            <a:r>
              <a:rPr lang="en-US" dirty="0" err="1" smtClean="0"/>
              <a:t>so‘ngra</a:t>
            </a:r>
            <a:r>
              <a:rPr lang="en-US" dirty="0" smtClean="0"/>
              <a:t> </a:t>
            </a:r>
            <a:r>
              <a:rPr lang="en-US" dirty="0" err="1" smtClean="0"/>
              <a:t>bevosita</a:t>
            </a:r>
            <a:r>
              <a:rPr lang="en-US" dirty="0" smtClean="0"/>
              <a:t> </a:t>
            </a:r>
            <a:r>
              <a:rPr lang="en-US" dirty="0" err="1" smtClean="0"/>
              <a:t>xamir</a:t>
            </a:r>
            <a:r>
              <a:rPr lang="en-US" dirty="0" smtClean="0"/>
              <a:t> </a:t>
            </a:r>
            <a:r>
              <a:rPr lang="en-US" dirty="0" err="1" smtClean="0"/>
              <a:t>qorayotganda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(</a:t>
            </a:r>
            <a:r>
              <a:rPr lang="en-US" dirty="0" err="1" smtClean="0"/>
              <a:t>qolipga</a:t>
            </a:r>
            <a:r>
              <a:rPr lang="en-US" dirty="0" smtClean="0"/>
              <a:t> </a:t>
            </a:r>
            <a:r>
              <a:rPr lang="en-US" dirty="0" err="1" smtClean="0"/>
              <a:t>solina-yotganda</a:t>
            </a:r>
            <a:r>
              <a:rPr lang="en-US" dirty="0" smtClean="0"/>
              <a:t>) </a:t>
            </a:r>
            <a:r>
              <a:rPr lang="en-US" dirty="0" err="1" smtClean="0"/>
              <a:t>qo‘shiladi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69" y="4747097"/>
            <a:ext cx="5267401" cy="19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MAZA VA YOQIMLI HID BERADIGAN MAHSULOTLAR.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Mahsulotga</a:t>
            </a:r>
            <a:r>
              <a:rPr lang="en-US" dirty="0" smtClean="0"/>
              <a:t> </a:t>
            </a:r>
            <a:r>
              <a:rPr lang="en-US" dirty="0" err="1" smtClean="0"/>
              <a:t>yoqimli</a:t>
            </a:r>
            <a:r>
              <a:rPr lang="en-US" dirty="0" smtClean="0"/>
              <a:t> hid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maza</a:t>
            </a:r>
            <a:r>
              <a:rPr lang="en-US" dirty="0" smtClean="0"/>
              <a:t> </a:t>
            </a:r>
            <a:r>
              <a:rPr lang="en-US" dirty="0" err="1" smtClean="0"/>
              <a:t>berish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unga</a:t>
            </a:r>
            <a:r>
              <a:rPr lang="en-US" dirty="0" smtClean="0"/>
              <a:t>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shunday</a:t>
            </a:r>
            <a:r>
              <a:rPr lang="en-US" dirty="0" smtClean="0"/>
              <a:t> </a:t>
            </a:r>
            <a:r>
              <a:rPr lang="en-US" dirty="0" err="1" smtClean="0"/>
              <a:t>tabiiy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sintetik</a:t>
            </a:r>
            <a:r>
              <a:rPr lang="en-US" dirty="0" smtClean="0"/>
              <a:t> </a:t>
            </a:r>
            <a:r>
              <a:rPr lang="en-US" dirty="0" err="1" smtClean="0"/>
              <a:t>moddalar</a:t>
            </a:r>
            <a:r>
              <a:rPr lang="en-US" dirty="0" smtClean="0"/>
              <a:t> </a:t>
            </a:r>
            <a:r>
              <a:rPr lang="en-US" dirty="0" err="1" smtClean="0"/>
              <a:t>qo‘shiladi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Bularning</a:t>
            </a:r>
            <a:r>
              <a:rPr lang="en-US" dirty="0" smtClean="0"/>
              <a:t> </a:t>
            </a:r>
            <a:r>
              <a:rPr lang="en-US" dirty="0" err="1" smtClean="0"/>
              <a:t>tabiiylari</a:t>
            </a:r>
            <a:r>
              <a:rPr lang="en-US" dirty="0" smtClean="0"/>
              <a:t> </a:t>
            </a:r>
            <a:r>
              <a:rPr lang="en-US" dirty="0" err="1" smtClean="0"/>
              <a:t>qatoriga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r>
              <a:rPr lang="en-US" dirty="0" smtClean="0"/>
              <a:t>, </a:t>
            </a:r>
            <a:r>
              <a:rPr lang="en-US" dirty="0" err="1" smtClean="0"/>
              <a:t>kofe</a:t>
            </a:r>
            <a:r>
              <a:rPr lang="en-US" dirty="0" smtClean="0"/>
              <a:t> </a:t>
            </a:r>
            <a:r>
              <a:rPr lang="en-US" dirty="0" err="1" smtClean="0"/>
              <a:t>donlarini</a:t>
            </a:r>
            <a:r>
              <a:rPr lang="en-US" dirty="0" smtClean="0"/>
              <a:t> </a:t>
            </a:r>
            <a:r>
              <a:rPr lang="en-US" dirty="0" err="1" smtClean="0"/>
              <a:t>qayta</a:t>
            </a:r>
            <a:r>
              <a:rPr lang="en-US" dirty="0" smtClean="0"/>
              <a:t> </a:t>
            </a:r>
            <a:r>
              <a:rPr lang="en-US" dirty="0" err="1" smtClean="0"/>
              <a:t>ishlab</a:t>
            </a:r>
            <a:r>
              <a:rPr lang="en-US" dirty="0" smtClean="0"/>
              <a:t> </a:t>
            </a:r>
            <a:r>
              <a:rPr lang="en-US" dirty="0" err="1" smtClean="0"/>
              <a:t>olingan</a:t>
            </a:r>
            <a:r>
              <a:rPr lang="en-US" dirty="0" smtClean="0"/>
              <a:t> </a:t>
            </a:r>
            <a:r>
              <a:rPr lang="en-US" dirty="0" err="1" smtClean="0"/>
              <a:t>mahsulotlar</a:t>
            </a:r>
            <a:r>
              <a:rPr lang="en-US" dirty="0" smtClean="0"/>
              <a:t>, </a:t>
            </a:r>
            <a:r>
              <a:rPr lang="en-US" dirty="0" err="1" smtClean="0"/>
              <a:t>turli</a:t>
            </a:r>
            <a:r>
              <a:rPr lang="en-US" dirty="0" smtClean="0"/>
              <a:t> </a:t>
            </a:r>
            <a:r>
              <a:rPr lang="en-US" dirty="0" err="1" smtClean="0"/>
              <a:t>meva</a:t>
            </a:r>
            <a:r>
              <a:rPr lang="en-US" dirty="0" smtClean="0"/>
              <a:t> </a:t>
            </a:r>
            <a:r>
              <a:rPr lang="en-US" dirty="0" err="1" smtClean="0"/>
              <a:t>qiyomlari</a:t>
            </a:r>
            <a:r>
              <a:rPr lang="en-US" dirty="0" smtClean="0"/>
              <a:t>, vino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boshqalar</a:t>
            </a:r>
            <a:r>
              <a:rPr lang="en-US" dirty="0" smtClean="0"/>
              <a:t> </a:t>
            </a:r>
            <a:r>
              <a:rPr lang="en-US" dirty="0" err="1" smtClean="0"/>
              <a:t>kiradi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Ziravorlarni</a:t>
            </a:r>
            <a:r>
              <a:rPr lang="en-US" dirty="0" smtClean="0"/>
              <a:t> </a:t>
            </a:r>
            <a:r>
              <a:rPr lang="en-US" dirty="0" err="1" smtClean="0"/>
              <a:t>ishlatishdan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yot</a:t>
            </a:r>
            <a:r>
              <a:rPr lang="en-US" dirty="0" smtClean="0"/>
              <a:t> </a:t>
            </a:r>
            <a:r>
              <a:rPr lang="en-US" dirty="0" err="1" smtClean="0"/>
              <a:t>aralashmalari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po‘stlaridan</a:t>
            </a:r>
            <a:r>
              <a:rPr lang="en-US" dirty="0" smtClean="0"/>
              <a:t> </a:t>
            </a:r>
            <a:r>
              <a:rPr lang="en-US" dirty="0" err="1" smtClean="0"/>
              <a:t>tozalab</a:t>
            </a:r>
            <a:r>
              <a:rPr lang="en-US" dirty="0" smtClean="0"/>
              <a:t>, </a:t>
            </a:r>
            <a:r>
              <a:rPr lang="en-US" dirty="0" err="1" smtClean="0"/>
              <a:t>kerakli</a:t>
            </a:r>
            <a:r>
              <a:rPr lang="en-US" dirty="0" smtClean="0"/>
              <a:t> </a:t>
            </a:r>
            <a:r>
              <a:rPr lang="en-US" dirty="0" err="1" smtClean="0"/>
              <a:t>darajada</a:t>
            </a:r>
            <a:r>
              <a:rPr lang="en-US" dirty="0" smtClean="0"/>
              <a:t> </a:t>
            </a:r>
            <a:r>
              <a:rPr lang="en-US" dirty="0" err="1" smtClean="0"/>
              <a:t>mayin</a:t>
            </a:r>
            <a:r>
              <a:rPr lang="en-US" dirty="0" smtClean="0"/>
              <a:t> </a:t>
            </a:r>
            <a:r>
              <a:rPr lang="en-US" dirty="0" err="1" smtClean="0"/>
              <a:t>bo‘lguncha</a:t>
            </a:r>
            <a:r>
              <a:rPr lang="en-US" dirty="0" smtClean="0"/>
              <a:t> </a:t>
            </a:r>
            <a:r>
              <a:rPr lang="en-US" dirty="0" err="1" smtClean="0"/>
              <a:t>yanchiladi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ko‘zlari</a:t>
            </a:r>
            <a:r>
              <a:rPr lang="en-US" dirty="0" smtClean="0"/>
              <a:t> 1,5-2,5 mm </a:t>
            </a:r>
            <a:r>
              <a:rPr lang="en-US" dirty="0" err="1" smtClean="0"/>
              <a:t>elakdan</a:t>
            </a:r>
            <a:r>
              <a:rPr lang="en-US" dirty="0" smtClean="0"/>
              <a:t> </a:t>
            </a:r>
            <a:r>
              <a:rPr lang="en-US" dirty="0" err="1" smtClean="0"/>
              <a:t>o‘tkazib</a:t>
            </a:r>
            <a:r>
              <a:rPr lang="en-US" dirty="0" smtClean="0"/>
              <a:t> </a:t>
            </a:r>
            <a:r>
              <a:rPr lang="en-US" dirty="0" err="1" smtClean="0"/>
              <a:t>olinadi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Ziravorlar</a:t>
            </a:r>
            <a:r>
              <a:rPr lang="en-US" dirty="0" smtClean="0"/>
              <a:t> </a:t>
            </a:r>
            <a:r>
              <a:rPr lang="en-US" dirty="0" err="1" smtClean="0"/>
              <a:t>o‘rovini</a:t>
            </a:r>
            <a:r>
              <a:rPr lang="en-US" dirty="0" smtClean="0"/>
              <a:t> </a:t>
            </a:r>
            <a:r>
              <a:rPr lang="en-US" dirty="0" err="1" smtClean="0"/>
              <a:t>buz</a:t>
            </a:r>
            <a:r>
              <a:rPr lang="en-US" dirty="0" smtClean="0"/>
              <a:t>- </a:t>
            </a:r>
            <a:r>
              <a:rPr lang="en-US" dirty="0" err="1" smtClean="0"/>
              <a:t>masdan</a:t>
            </a:r>
            <a:r>
              <a:rPr lang="en-US" dirty="0" smtClean="0"/>
              <a:t> (</a:t>
            </a:r>
            <a:r>
              <a:rPr lang="en-US" dirty="0" err="1" smtClean="0"/>
              <a:t>hidi</a:t>
            </a:r>
            <a:r>
              <a:rPr lang="en-US" dirty="0" smtClean="0"/>
              <a:t> </a:t>
            </a:r>
            <a:r>
              <a:rPr lang="en-US" dirty="0" err="1" smtClean="0"/>
              <a:t>bir-biriga</a:t>
            </a:r>
            <a:r>
              <a:rPr lang="en-US" dirty="0" smtClean="0"/>
              <a:t> </a:t>
            </a:r>
            <a:r>
              <a:rPr lang="en-US" dirty="0" err="1" smtClean="0"/>
              <a:t>oson</a:t>
            </a:r>
            <a:r>
              <a:rPr lang="en-US" dirty="0" smtClean="0"/>
              <a:t> </a:t>
            </a:r>
            <a:r>
              <a:rPr lang="en-US" dirty="0" err="1" smtClean="0"/>
              <a:t>o‘tib</a:t>
            </a:r>
            <a:r>
              <a:rPr lang="en-US" dirty="0" smtClean="0"/>
              <a:t> </a:t>
            </a:r>
            <a:r>
              <a:rPr lang="en-US" dirty="0" err="1" smtClean="0"/>
              <a:t>qoladigan</a:t>
            </a:r>
            <a:r>
              <a:rPr lang="en-US" dirty="0" smtClean="0"/>
              <a:t> </a:t>
            </a:r>
            <a:r>
              <a:rPr lang="en-US" dirty="0" err="1" smtClean="0"/>
              <a:t>bo‘lgani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)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birini</a:t>
            </a:r>
            <a:r>
              <a:rPr lang="en-US" dirty="0" smtClean="0"/>
              <a:t> </a:t>
            </a:r>
            <a:r>
              <a:rPr lang="en-US" dirty="0" err="1" smtClean="0"/>
              <a:t>alohida-alohida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, </a:t>
            </a:r>
            <a:r>
              <a:rPr lang="en-US" dirty="0" err="1" smtClean="0"/>
              <a:t>og‘zi</a:t>
            </a:r>
            <a:r>
              <a:rPr lang="en-US" dirty="0" smtClean="0"/>
              <a:t> </a:t>
            </a:r>
            <a:r>
              <a:rPr lang="en-US" dirty="0" err="1" smtClean="0"/>
              <a:t>mahkam</a:t>
            </a:r>
            <a:r>
              <a:rPr lang="en-US" dirty="0" smtClean="0"/>
              <a:t> </a:t>
            </a:r>
            <a:r>
              <a:rPr lang="en-US" dirty="0" err="1" smtClean="0"/>
              <a:t>berkitiladigan</a:t>
            </a:r>
            <a:r>
              <a:rPr lang="en-US" dirty="0" smtClean="0"/>
              <a:t> </a:t>
            </a:r>
            <a:r>
              <a:rPr lang="en-US" dirty="0" err="1" smtClean="0"/>
              <a:t>idishda</a:t>
            </a:r>
            <a:r>
              <a:rPr lang="en-US" dirty="0" smtClean="0"/>
              <a:t> </a:t>
            </a:r>
            <a:r>
              <a:rPr lang="en-US" dirty="0" err="1" smtClean="0"/>
              <a:t>saqlanadi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47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Yong‘oqlar</a:t>
            </a:r>
            <a:r>
              <a:rPr lang="en-US" dirty="0" smtClean="0"/>
              <a:t> </a:t>
            </a:r>
            <a:r>
              <a:rPr lang="en-US" dirty="0" err="1" smtClean="0"/>
              <a:t>havosining</a:t>
            </a:r>
            <a:r>
              <a:rPr lang="en-US" dirty="0" smtClean="0"/>
              <a:t> </a:t>
            </a:r>
            <a:r>
              <a:rPr lang="en-US" dirty="0" err="1" smtClean="0"/>
              <a:t>nisbiy</a:t>
            </a:r>
            <a:r>
              <a:rPr lang="en-US" dirty="0" smtClean="0"/>
              <a:t> </a:t>
            </a:r>
            <a:r>
              <a:rPr lang="en-US" dirty="0" err="1" smtClean="0"/>
              <a:t>namligi</a:t>
            </a:r>
            <a:r>
              <a:rPr lang="en-US" dirty="0" smtClean="0"/>
              <a:t> 75%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ortmaydigan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harorati</a:t>
            </a:r>
            <a:r>
              <a:rPr lang="en-US" dirty="0" smtClean="0"/>
              <a:t> 0 </a:t>
            </a:r>
            <a:r>
              <a:rPr lang="en-US" dirty="0" err="1" smtClean="0"/>
              <a:t>dan</a:t>
            </a:r>
            <a:r>
              <a:rPr lang="en-US" dirty="0" smtClean="0"/>
              <a:t> 4°C </a:t>
            </a:r>
            <a:r>
              <a:rPr lang="en-US" dirty="0" err="1" smtClean="0"/>
              <a:t>gacha</a:t>
            </a:r>
            <a:r>
              <a:rPr lang="en-US" dirty="0" smtClean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 </a:t>
            </a:r>
            <a:r>
              <a:rPr lang="en-US" dirty="0" err="1" smtClean="0"/>
              <a:t>joyda</a:t>
            </a:r>
            <a:r>
              <a:rPr lang="en-US" dirty="0" smtClean="0"/>
              <a:t> </a:t>
            </a:r>
            <a:r>
              <a:rPr lang="en-US" dirty="0" err="1" smtClean="0"/>
              <a:t>saqlanadi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166" y="2772750"/>
            <a:ext cx="2333613" cy="1993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86" y="2784943"/>
            <a:ext cx="3074167" cy="1981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438" y="2888583"/>
            <a:ext cx="2430890" cy="1877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06" y="4953719"/>
            <a:ext cx="9844392" cy="14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2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Ziravorlar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 – </a:t>
            </a:r>
            <a:r>
              <a:rPr lang="en-US" dirty="0" err="1" smtClean="0"/>
              <a:t>qalampirmunchoq</a:t>
            </a:r>
            <a:r>
              <a:rPr lang="en-US" dirty="0" smtClean="0"/>
              <a:t>; 2 – </a:t>
            </a:r>
            <a:r>
              <a:rPr lang="en-US" dirty="0" err="1" smtClean="0"/>
              <a:t>zanjabil</a:t>
            </a:r>
            <a:r>
              <a:rPr lang="en-US" dirty="0" smtClean="0"/>
              <a:t>; 3 – </a:t>
            </a:r>
            <a:r>
              <a:rPr lang="en-US" dirty="0" err="1" smtClean="0"/>
              <a:t>hil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372" y="2947689"/>
            <a:ext cx="2606090" cy="2341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405" y="2815070"/>
            <a:ext cx="2690803" cy="2473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151" y="2947690"/>
            <a:ext cx="2623828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369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289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Аспект</vt:lpstr>
      <vt:lpstr>XAMIR KO’PChITGIChLAR. TA’M VA                     YOQIMLI   HID    BYERUVChI       MAHSULOTLAR. </vt:lpstr>
      <vt:lpstr>            XAMIR KO’PChITGIChLAR</vt:lpstr>
      <vt:lpstr>                         Mayizlar.</vt:lpstr>
      <vt:lpstr>MAZA VA YOQIMLI HID BERADIGAN MAHSULOTLAR.</vt:lpstr>
      <vt:lpstr> Yong‘oqlar havosining nisbiy namligi 75% dan ortmaydigan va harorati 0 dan 4°C gacha bo‘lgan joyda saqlanadi.</vt:lpstr>
      <vt:lpstr> Ziravorlar: 1 – qalampirmunchoq; 2 – zanjabil; 3 – hil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XAMIR KO’PChITGIChLAR. TA’M VA                     YOQIMLI   HID    BYERUVChI       MAHSULOTLAR. </dc:title>
  <dc:creator>Пользователь</dc:creator>
  <cp:lastModifiedBy>Пользователь</cp:lastModifiedBy>
  <cp:revision>3</cp:revision>
  <dcterms:created xsi:type="dcterms:W3CDTF">2021-12-20T05:52:00Z</dcterms:created>
  <dcterms:modified xsi:type="dcterms:W3CDTF">2021-12-20T06:22:11Z</dcterms:modified>
</cp:coreProperties>
</file>