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25CD-D733-4D31-9108-81ABEDDCE099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B2A5-BA4D-4CAA-83B7-C30FF926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1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25CD-D733-4D31-9108-81ABEDDCE099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B2A5-BA4D-4CAA-83B7-C30FF926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30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25CD-D733-4D31-9108-81ABEDDCE099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B2A5-BA4D-4CAA-83B7-C30FF926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0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25CD-D733-4D31-9108-81ABEDDCE099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B2A5-BA4D-4CAA-83B7-C30FF926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65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25CD-D733-4D31-9108-81ABEDDCE099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B2A5-BA4D-4CAA-83B7-C30FF926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38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25CD-D733-4D31-9108-81ABEDDCE099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B2A5-BA4D-4CAA-83B7-C30FF926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07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25CD-D733-4D31-9108-81ABEDDCE099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B2A5-BA4D-4CAA-83B7-C30FF926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39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25CD-D733-4D31-9108-81ABEDDCE099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B2A5-BA4D-4CAA-83B7-C30FF926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19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25CD-D733-4D31-9108-81ABEDDCE099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B2A5-BA4D-4CAA-83B7-C30FF926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52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25CD-D733-4D31-9108-81ABEDDCE099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B2A5-BA4D-4CAA-83B7-C30FF926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48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25CD-D733-4D31-9108-81ABEDDCE099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B2A5-BA4D-4CAA-83B7-C30FF926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52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C25CD-D733-4D31-9108-81ABEDDCE099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3B2A5-BA4D-4CAA-83B7-C30FF926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4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</a:t>
            </a:r>
            <a:r>
              <a:rPr lang="en-US" dirty="0" err="1"/>
              <a:t>Yuzlarnl</a:t>
            </a:r>
            <a:r>
              <a:rPr lang="en-US" dirty="0"/>
              <a:t>  </a:t>
            </a:r>
            <a:r>
              <a:rPr lang="en-US" dirty="0" err="1"/>
              <a:t>massaj</a:t>
            </a:r>
            <a:r>
              <a:rPr lang="en-US" dirty="0"/>
              <a:t>  </a:t>
            </a:r>
            <a:r>
              <a:rPr lang="en-US" dirty="0" err="1"/>
              <a:t>qilib</a:t>
            </a:r>
            <a:r>
              <a:rPr lang="en-US" dirty="0"/>
              <a:t>  </a:t>
            </a:r>
            <a:r>
              <a:rPr lang="en-US" dirty="0" err="1"/>
              <a:t>turish</a:t>
            </a:r>
            <a:r>
              <a:rPr lang="en-US" dirty="0"/>
              <a:t>  </a:t>
            </a:r>
            <a:r>
              <a:rPr lang="en-US" dirty="0" err="1"/>
              <a:t>kerak</a:t>
            </a:r>
            <a:r>
              <a:rPr lang="en-US" dirty="0"/>
              <a:t>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266093"/>
            <a:ext cx="6726115" cy="55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</a:t>
            </a:r>
            <a:r>
              <a:rPr lang="en-US" dirty="0" err="1"/>
              <a:t>Yuzlar</a:t>
            </a:r>
            <a:r>
              <a:rPr lang="en-US" dirty="0"/>
              <a:t>  </a:t>
            </a:r>
            <a:r>
              <a:rPr lang="en-US" dirty="0" err="1"/>
              <a:t>yaxshilab</a:t>
            </a:r>
            <a:r>
              <a:rPr lang="en-US" dirty="0"/>
              <a:t> </a:t>
            </a:r>
            <a:r>
              <a:rPr lang="en-US" dirty="0" err="1"/>
              <a:t>tozalanadi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53" y="1274510"/>
            <a:ext cx="8001001" cy="509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</a:t>
            </a:r>
            <a:r>
              <a:rPr lang="en-US" dirty="0" err="1"/>
              <a:t>Oziqlantiruvchi</a:t>
            </a:r>
            <a:r>
              <a:rPr lang="en-US" dirty="0"/>
              <a:t>  </a:t>
            </a:r>
            <a:r>
              <a:rPr lang="en-US" dirty="0" err="1"/>
              <a:t>krem</a:t>
            </a:r>
            <a:r>
              <a:rPr lang="en-US" dirty="0"/>
              <a:t>  </a:t>
            </a:r>
            <a:r>
              <a:rPr lang="en-US" dirty="0" err="1"/>
              <a:t>yoki</a:t>
            </a:r>
            <a:r>
              <a:rPr lang="en-US" dirty="0"/>
              <a:t>  </a:t>
            </a:r>
            <a:r>
              <a:rPr lang="en-US" dirty="0" err="1"/>
              <a:t>zaitun</a:t>
            </a:r>
            <a:r>
              <a:rPr lang="en-US" dirty="0"/>
              <a:t>  </a:t>
            </a:r>
            <a:r>
              <a:rPr lang="en-US" dirty="0" err="1"/>
              <a:t>yoği</a:t>
            </a:r>
            <a:r>
              <a:rPr lang="en-US" dirty="0"/>
              <a:t>  </a:t>
            </a:r>
            <a:r>
              <a:rPr lang="en-US" dirty="0" err="1"/>
              <a:t>bilan</a:t>
            </a:r>
            <a:r>
              <a:rPr lang="en-US" dirty="0"/>
              <a:t>  </a:t>
            </a:r>
            <a:r>
              <a:rPr lang="en-US" dirty="0" err="1"/>
              <a:t>yuzga</a:t>
            </a:r>
            <a:r>
              <a:rPr lang="en-US" dirty="0"/>
              <a:t>  </a:t>
            </a:r>
            <a:r>
              <a:rPr lang="en-US" dirty="0" err="1"/>
              <a:t>surtishni</a:t>
            </a:r>
            <a:r>
              <a:rPr lang="en-US" dirty="0"/>
              <a:t>  </a:t>
            </a:r>
            <a:r>
              <a:rPr lang="en-US" dirty="0" err="1"/>
              <a:t>boshlaymiz</a:t>
            </a:r>
            <a:r>
              <a:rPr lang="en-US" dirty="0"/>
              <a:t>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46" y="1690688"/>
            <a:ext cx="4580791" cy="49315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369" y="1591408"/>
            <a:ext cx="3472962" cy="482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5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54" y="365125"/>
            <a:ext cx="10615246" cy="1621937"/>
          </a:xfrm>
        </p:spPr>
        <p:txBody>
          <a:bodyPr>
            <a:normAutofit fontScale="90000"/>
          </a:bodyPr>
          <a:lstStyle/>
          <a:p>
            <a:r>
              <a:rPr lang="en-US" dirty="0"/>
              <a:t>4.  </a:t>
            </a:r>
            <a:r>
              <a:rPr lang="en-US" dirty="0" err="1"/>
              <a:t>Jarayonda</a:t>
            </a:r>
            <a:r>
              <a:rPr lang="en-US" dirty="0"/>
              <a:t>  1  chi  </a:t>
            </a:r>
            <a:r>
              <a:rPr lang="en-US" dirty="0" err="1"/>
              <a:t>pishonadan</a:t>
            </a:r>
            <a:r>
              <a:rPr lang="en-US" dirty="0"/>
              <a:t>  </a:t>
            </a:r>
            <a:r>
              <a:rPr lang="en-US" dirty="0" err="1"/>
              <a:t>boshlanadi</a:t>
            </a:r>
            <a:r>
              <a:rPr lang="en-US" dirty="0"/>
              <a:t>.  </a:t>
            </a:r>
            <a:r>
              <a:rPr lang="en-US" dirty="0" err="1"/>
              <a:t>Barmoqlarimiz</a:t>
            </a:r>
            <a:r>
              <a:rPr lang="en-US" dirty="0"/>
              <a:t>  </a:t>
            </a:r>
            <a:r>
              <a:rPr lang="en-US" dirty="0" err="1"/>
              <a:t>bilan</a:t>
            </a:r>
            <a:r>
              <a:rPr lang="en-US" dirty="0"/>
              <a:t>  </a:t>
            </a:r>
            <a:r>
              <a:rPr lang="en-US" dirty="0" err="1"/>
              <a:t>pishonani</a:t>
            </a:r>
            <a:r>
              <a:rPr lang="en-US" dirty="0"/>
              <a:t>  </a:t>
            </a:r>
            <a:r>
              <a:rPr lang="en-US" dirty="0" err="1"/>
              <a:t>yuqoriga</a:t>
            </a:r>
            <a:r>
              <a:rPr lang="en-US" dirty="0"/>
              <a:t>  </a:t>
            </a:r>
            <a:r>
              <a:rPr lang="en-US" dirty="0" err="1"/>
              <a:t>tortib</a:t>
            </a:r>
            <a:r>
              <a:rPr lang="en-US" dirty="0"/>
              <a:t>  </a:t>
            </a:r>
            <a:r>
              <a:rPr lang="en-US" dirty="0" err="1"/>
              <a:t>yurgizamiz</a:t>
            </a:r>
            <a:r>
              <a:rPr lang="en-US" dirty="0"/>
              <a:t>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038" y="1987062"/>
            <a:ext cx="7053933" cy="470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39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 </a:t>
            </a:r>
            <a:r>
              <a:rPr lang="en-US" dirty="0" err="1"/>
              <a:t>Yanoqlarni</a:t>
            </a:r>
            <a:r>
              <a:rPr lang="en-US" dirty="0"/>
              <a:t>  ham  </a:t>
            </a:r>
            <a:r>
              <a:rPr lang="en-US" dirty="0" err="1" smtClean="0"/>
              <a:t>aylana</a:t>
            </a:r>
            <a:r>
              <a:rPr lang="en-US" dirty="0" smtClean="0"/>
              <a:t>  </a:t>
            </a:r>
            <a:r>
              <a:rPr lang="en-US" dirty="0" err="1" smtClean="0"/>
              <a:t>holda</a:t>
            </a:r>
            <a:r>
              <a:rPr lang="en-US" dirty="0" smtClean="0"/>
              <a:t> </a:t>
            </a:r>
            <a:r>
              <a:rPr lang="en-US" dirty="0" err="1" smtClean="0"/>
              <a:t>barmoq</a:t>
            </a:r>
            <a:r>
              <a:rPr lang="en-US" dirty="0" smtClean="0"/>
              <a:t>  </a:t>
            </a:r>
            <a:r>
              <a:rPr lang="en-US" dirty="0" err="1"/>
              <a:t>uchlari</a:t>
            </a:r>
            <a:r>
              <a:rPr lang="en-US" dirty="0"/>
              <a:t>  </a:t>
            </a:r>
            <a:r>
              <a:rPr lang="en-US" dirty="0" err="1"/>
              <a:t>bilan</a:t>
            </a:r>
            <a:r>
              <a:rPr lang="en-US" dirty="0"/>
              <a:t>  </a:t>
            </a:r>
            <a:r>
              <a:rPr lang="en-US" dirty="0" err="1"/>
              <a:t>yurgizib</a:t>
            </a:r>
            <a:r>
              <a:rPr lang="en-US" dirty="0"/>
              <a:t>  </a:t>
            </a:r>
            <a:r>
              <a:rPr lang="en-US" dirty="0" err="1"/>
              <a:t>chiqamiz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090637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40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Kuzlar</a:t>
            </a:r>
            <a:r>
              <a:rPr lang="en-US" dirty="0"/>
              <a:t>  </a:t>
            </a:r>
            <a:r>
              <a:rPr lang="en-US" dirty="0" err="1"/>
              <a:t>atrofini</a:t>
            </a:r>
            <a:r>
              <a:rPr lang="en-US" dirty="0"/>
              <a:t>   </a:t>
            </a:r>
            <a:r>
              <a:rPr lang="en-US" dirty="0" err="1" smtClean="0"/>
              <a:t>a</a:t>
            </a:r>
            <a:r>
              <a:rPr lang="en-US" dirty="0" err="1"/>
              <a:t>y</a:t>
            </a:r>
            <a:r>
              <a:rPr lang="en-US" dirty="0" err="1" smtClean="0"/>
              <a:t>lana</a:t>
            </a:r>
            <a:r>
              <a:rPr lang="en-US" dirty="0" smtClean="0"/>
              <a:t>  </a:t>
            </a:r>
            <a:r>
              <a:rPr lang="en-US" dirty="0" err="1"/>
              <a:t>x</a:t>
            </a:r>
            <a:r>
              <a:rPr lang="en-US" dirty="0" err="1" smtClean="0"/>
              <a:t>olda</a:t>
            </a:r>
            <a:r>
              <a:rPr lang="en-US" dirty="0" smtClean="0"/>
              <a:t>  </a:t>
            </a:r>
            <a:r>
              <a:rPr lang="en-US" dirty="0" err="1"/>
              <a:t>ajinlarni</a:t>
            </a:r>
            <a:r>
              <a:rPr lang="en-US" dirty="0"/>
              <a:t>  </a:t>
            </a:r>
            <a:r>
              <a:rPr lang="en-US" dirty="0" err="1"/>
              <a:t>ochish</a:t>
            </a:r>
            <a:r>
              <a:rPr lang="en-US" dirty="0"/>
              <a:t>  </a:t>
            </a:r>
            <a:r>
              <a:rPr lang="en-US" dirty="0" err="1"/>
              <a:t>uchun</a:t>
            </a:r>
            <a:r>
              <a:rPr lang="en-US" dirty="0"/>
              <a:t>   </a:t>
            </a:r>
            <a:r>
              <a:rPr lang="en-US" dirty="0" err="1"/>
              <a:t>barmoqlar</a:t>
            </a:r>
            <a:r>
              <a:rPr lang="en-US" dirty="0"/>
              <a:t>  </a:t>
            </a:r>
            <a:r>
              <a:rPr lang="en-US" dirty="0" err="1"/>
              <a:t>bilan</a:t>
            </a:r>
            <a:r>
              <a:rPr lang="en-US" dirty="0"/>
              <a:t>  </a:t>
            </a:r>
            <a:r>
              <a:rPr lang="en-US" dirty="0" err="1" smtClean="0"/>
              <a:t>uqalaymiz</a:t>
            </a:r>
            <a:r>
              <a:rPr lang="en-US" dirty="0"/>
              <a:t>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946" y="1842267"/>
            <a:ext cx="5978769" cy="501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3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  </a:t>
            </a:r>
            <a:r>
              <a:rPr lang="en-US" dirty="0" err="1"/>
              <a:t>Asab</a:t>
            </a:r>
            <a:r>
              <a:rPr lang="en-US" dirty="0"/>
              <a:t> </a:t>
            </a:r>
            <a:r>
              <a:rPr lang="en-US" dirty="0" err="1"/>
              <a:t>nuqtalarini</a:t>
            </a:r>
            <a:r>
              <a:rPr lang="en-US" dirty="0"/>
              <a:t>   </a:t>
            </a:r>
            <a:r>
              <a:rPr lang="en-US" dirty="0" err="1"/>
              <a:t>quloq</a:t>
            </a:r>
            <a:r>
              <a:rPr lang="en-US" dirty="0"/>
              <a:t>  yoni, </a:t>
            </a:r>
            <a:r>
              <a:rPr lang="en-US" dirty="0" err="1"/>
              <a:t>qoshlar</a:t>
            </a:r>
            <a:r>
              <a:rPr lang="en-US" dirty="0"/>
              <a:t>  </a:t>
            </a:r>
            <a:r>
              <a:rPr lang="en-US" dirty="0" err="1"/>
              <a:t>osti</a:t>
            </a:r>
            <a:r>
              <a:rPr lang="en-US" dirty="0"/>
              <a:t>, </a:t>
            </a:r>
            <a:r>
              <a:rPr lang="en-US" dirty="0" err="1"/>
              <a:t>ikki</a:t>
            </a:r>
            <a:r>
              <a:rPr lang="en-US" dirty="0"/>
              <a:t>  </a:t>
            </a:r>
            <a:r>
              <a:rPr lang="en-US" dirty="0" err="1"/>
              <a:t>kuz</a:t>
            </a:r>
            <a:r>
              <a:rPr lang="en-US" dirty="0"/>
              <a:t>  yoni  </a:t>
            </a:r>
            <a:r>
              <a:rPr lang="en-US" dirty="0" err="1"/>
              <a:t>va</a:t>
            </a:r>
            <a:r>
              <a:rPr lang="en-US" dirty="0"/>
              <a:t>  </a:t>
            </a:r>
            <a:r>
              <a:rPr lang="en-US" dirty="0" err="1"/>
              <a:t>iyak</a:t>
            </a:r>
            <a:r>
              <a:rPr lang="en-US" dirty="0"/>
              <a:t>  </a:t>
            </a:r>
            <a:r>
              <a:rPr lang="en-US" dirty="0" err="1" smtClean="0"/>
              <a:t>o”</a:t>
            </a:r>
            <a:r>
              <a:rPr lang="en-US" dirty="0" err="1" smtClean="0"/>
              <a:t>rtasini</a:t>
            </a:r>
            <a:r>
              <a:rPr lang="en-US" dirty="0" smtClean="0"/>
              <a:t>  </a:t>
            </a:r>
            <a:r>
              <a:rPr lang="en-US" dirty="0" err="1"/>
              <a:t>bosib</a:t>
            </a:r>
            <a:r>
              <a:rPr lang="en-US" dirty="0"/>
              <a:t>  </a:t>
            </a:r>
            <a:r>
              <a:rPr lang="en-US" dirty="0" err="1"/>
              <a:t>chiqamiz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24" y="1690688"/>
            <a:ext cx="5580952" cy="5044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152" y="1667425"/>
            <a:ext cx="5608725" cy="509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6103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84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1.  Yuzlarnl  massaj  qilib  turish  kerak. </vt:lpstr>
      <vt:lpstr>2.  Yuzlar  yaxshilab tozalanadi </vt:lpstr>
      <vt:lpstr>3.  Oziqlantiruvchi  krem  yoki  zaitun  yoği  bilan  yuzga  surtishni  boshlaymiz. </vt:lpstr>
      <vt:lpstr>4.  Jarayonda  1  chi  pishonadan  boshlanadi.  Barmoqlarimiz  bilan  pishonani  yuqoriga  tortib  yurgizamiz. </vt:lpstr>
      <vt:lpstr>5.  Yanoqlarni  ham  aylana  holda barmoq  uchlari  bilan  yurgizib  chiqamiz.</vt:lpstr>
      <vt:lpstr>6. Kuzlar  atrofini   aylana  xolda  ajinlarni  ochish  uchun   barmoqlar  bilan  uqalaymiz. </vt:lpstr>
      <vt:lpstr>7.  Asab nuqtalarini   quloq  yoni, qoshlar  osti, ikki  kuz  yoni  va  iyak  o”rtasini  bosib  chiqamiz.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Ayollar sartaroshi</dc:creator>
  <cp:lastModifiedBy>Ayollar sartaroshi</cp:lastModifiedBy>
  <cp:revision>6</cp:revision>
  <dcterms:created xsi:type="dcterms:W3CDTF">2021-10-26T04:06:00Z</dcterms:created>
  <dcterms:modified xsi:type="dcterms:W3CDTF">2021-10-28T08:46:18Z</dcterms:modified>
</cp:coreProperties>
</file>