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1517E3F-AB30-42BE-827B-FB3E4047ECC5}">
          <p14:sldIdLst>
            <p14:sldId id="257"/>
            <p14:sldId id="258"/>
            <p14:sldId id="259"/>
          </p14:sldIdLst>
        </p14:section>
        <p14:section name="Раздел без заголовка" id="{C9F61616-46E1-4749-A13E-925A730AB329}">
          <p14:sldIdLst>
            <p14:sldId id="260"/>
            <p14:sldId id="261"/>
            <p14:sldId id="262"/>
            <p14:sldId id="263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077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647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9894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192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213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212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454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800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66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859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775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74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731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890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931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808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211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368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z-Cyrl-UZ" sz="4000" b="1" dirty="0" smtClean="0"/>
              <a:t/>
            </a:r>
            <a:br>
              <a:rPr lang="uz-Cyrl-UZ" sz="4000" b="1" dirty="0" smtClean="0"/>
            </a:b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Mavzu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Xomashyolarni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qandolatchilikda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ishlatish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tayyorlash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z-Cyrl-UZ" dirty="0">
                <a:latin typeface="Times New Roman" pitchFamily="18" charset="0"/>
                <a:cs typeface="Times New Roman" pitchFamily="18" charset="0"/>
              </a:rPr>
            </a:br>
            <a:endParaRPr lang="uz-Cyrl-U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140968"/>
            <a:ext cx="8291264" cy="18288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 Un,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kraxmal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shakar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asal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ishlatishga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tayyorlash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z-Cyrl-UZ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uxum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tuxum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mahsulotlari</a:t>
            </a:r>
            <a:endParaRPr lang="uz-Cyrl-U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34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lvl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Achitqili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xamirni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pargirsiz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xamirturushsiz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tayyorlash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usulida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yuqorida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aytib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o’tilganidek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masalliqning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hammasi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solinadi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uz-Cyrl-UZ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Achitqili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pargirsiz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kamroq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miqdordagi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xamirni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idishda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qorish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Masaliqlarni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solish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tartibi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mexanik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usulda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xamir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qorishdagi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xil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Xamir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qorish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qoriladigan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xamirninig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hajmiga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qaraganda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2,5-3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baravar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kattaroq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idishni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olish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holda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xamir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bijg’ib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idishdan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toshib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chiqib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ketadi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z-Cyrl-UZ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Xamirni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qorib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bo’lgandan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keyin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suyultirilgan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qushilib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ustiga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qopqoq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sochiq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yopiladi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bijg’ib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oshib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olishi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issiq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(30C)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joyga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quyiladi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z-Cyrl-U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01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lvl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Xamirdan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tayyorlanuvchi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mahsulotlar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quydagilar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asosiy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masaliqlar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hisoblanadi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 </a:t>
            </a:r>
            <a:endParaRPr lang="uz-Cyrl-UZ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kraxmal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mahsulotlari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Saryog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margarin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qizitilgan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’,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Shakar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asal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Patoka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boshqa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ayrim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mahsulotlar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Shu bois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qandolatpaz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mutaxssis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xamirdan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tayyorlanuvchi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mahsulotlar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ishlatiladigan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masaliqlarning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xususiyatlarini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yaxshi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bilishi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ularning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sifatini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oddiy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usullar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aniqlay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olishi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lozim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z-Cyrl-UZ" dirty="0">
              <a:latin typeface="Times New Roman" pitchFamily="18" charset="0"/>
              <a:cs typeface="Times New Roman" pitchFamily="18" charset="0"/>
            </a:endParaRPr>
          </a:p>
          <a:p>
            <a:endParaRPr lang="uz-Cyrl-UZ" sz="2300" b="1" dirty="0"/>
          </a:p>
        </p:txBody>
      </p:sp>
    </p:spTree>
    <p:extLst>
      <p:ext uri="{BB962C8B-B14F-4D97-AF65-F5344CB8AC3E}">
        <p14:creationId xmlns:p14="http://schemas.microsoft.com/office/powerpoint/2010/main" val="338280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190221" y="5761241"/>
            <a:ext cx="6347714" cy="566738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type="body" sz="half" idx="2"/>
          </p:nvPr>
        </p:nvSpPr>
        <p:spPr>
          <a:xfrm>
            <a:off x="1043608" y="620688"/>
            <a:ext cx="6347714" cy="67402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              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&lt;&lt;</a:t>
            </a:r>
            <a:r>
              <a:rPr lang="en-US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en-US" sz="2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andolatchilikda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&gt;&gt; </a:t>
            </a:r>
            <a:r>
              <a:rPr lang="en-US" sz="2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ishlatilayotgan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</a:t>
            </a:r>
            <a:r>
              <a:rPr lang="en-US" sz="2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xomashyolar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ru-RU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93" b="4493"/>
          <a:stretch>
            <a:fillRect/>
          </a:stretch>
        </p:blipFill>
        <p:spPr>
          <a:xfrm>
            <a:off x="755576" y="2060848"/>
            <a:ext cx="6347714" cy="3845718"/>
          </a:xfrm>
        </p:spPr>
      </p:pic>
    </p:spTree>
    <p:extLst>
      <p:ext uri="{BB962C8B-B14F-4D97-AF65-F5344CB8AC3E}">
        <p14:creationId xmlns:p14="http://schemas.microsoft.com/office/powerpoint/2010/main" val="262678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6347713" cy="1320800"/>
          </a:xfrm>
          <a:ln>
            <a:solidFill>
              <a:schemeClr val="accent5">
                <a:lumMod val="75000"/>
              </a:schemeClr>
            </a:solidFill>
          </a:ln>
        </p:spPr>
        <p:txBody>
          <a:bodyPr/>
          <a:lstStyle/>
          <a:p>
            <a:r>
              <a:rPr lang="en-US" b="1" i="1" dirty="0"/>
              <a:t> </a:t>
            </a:r>
            <a:r>
              <a:rPr lang="en-US" b="1" i="1" dirty="0" smtClean="0"/>
              <a:t>                  Un</a:t>
            </a:r>
            <a:br>
              <a:rPr lang="en-US" b="1" i="1" dirty="0" smtClean="0"/>
            </a:br>
            <a:r>
              <a:rPr lang="en-US" b="1" i="1" dirty="0"/>
              <a:t> </a:t>
            </a:r>
            <a:r>
              <a:rPr lang="en-US" b="1" i="1" dirty="0" smtClean="0"/>
              <a:t>            </a:t>
            </a:r>
            <a:r>
              <a:rPr lang="ru-RU" b="1" i="1" dirty="0" smtClean="0"/>
              <a:t>    </a:t>
            </a:r>
            <a:r>
              <a:rPr lang="ru-RU" b="1" i="1" dirty="0" smtClean="0">
                <a:solidFill>
                  <a:schemeClr val="accent5"/>
                </a:solidFill>
              </a:rPr>
              <a:t>Мука </a:t>
            </a:r>
            <a:endParaRPr lang="ru-RU" b="1" i="1" dirty="0">
              <a:solidFill>
                <a:schemeClr val="accent5"/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492896"/>
            <a:ext cx="6336703" cy="3312367"/>
          </a:xfrm>
        </p:spPr>
      </p:pic>
    </p:spTree>
    <p:extLst>
      <p:ext uri="{BB962C8B-B14F-4D97-AF65-F5344CB8AC3E}">
        <p14:creationId xmlns:p14="http://schemas.microsoft.com/office/powerpoint/2010/main" val="321573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907630" y="692696"/>
            <a:ext cx="6347713" cy="1320800"/>
          </a:xfrm>
        </p:spPr>
        <p:txBody>
          <a:bodyPr/>
          <a:lstStyle/>
          <a:p>
            <a:r>
              <a:rPr lang="en-US" dirty="0" smtClean="0"/>
              <a:t>               </a:t>
            </a:r>
            <a:r>
              <a:rPr lang="en-US" dirty="0" err="1" smtClean="0"/>
              <a:t>Shakar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</a:t>
            </a:r>
            <a:r>
              <a:rPr lang="ru-RU" dirty="0" smtClean="0"/>
              <a:t> 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Сахар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708920"/>
            <a:ext cx="5616624" cy="3528392"/>
          </a:xfrm>
        </p:spPr>
      </p:pic>
    </p:spTree>
    <p:extLst>
      <p:ext uri="{BB962C8B-B14F-4D97-AF65-F5344CB8AC3E}">
        <p14:creationId xmlns:p14="http://schemas.microsoft.com/office/powerpoint/2010/main" val="46877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09599" y="476672"/>
            <a:ext cx="6347714" cy="566738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dirty="0" smtClean="0"/>
              <a:t>              </a:t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                         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755576" y="786971"/>
            <a:ext cx="6347714" cy="674024"/>
          </a:xfrm>
        </p:spPr>
        <p:txBody>
          <a:bodyPr>
            <a:normAutofit fontScale="25000" lnSpcReduction="20000"/>
          </a:bodyPr>
          <a:lstStyle/>
          <a:p>
            <a:r>
              <a:rPr lang="en-US" sz="1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       </a:t>
            </a:r>
            <a:r>
              <a:rPr lang="en-US" sz="128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Asal</a:t>
            </a:r>
            <a:endParaRPr lang="en-US" sz="128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sz="1800" b="1" dirty="0"/>
              <a:t> </a:t>
            </a:r>
            <a:r>
              <a:rPr lang="en-US" sz="1800" b="1" dirty="0" smtClean="0"/>
              <a:t>                                </a:t>
            </a:r>
            <a:r>
              <a:rPr lang="ru-RU" sz="1800" b="1" dirty="0" smtClean="0"/>
              <a:t>                                                                                               </a:t>
            </a:r>
            <a:r>
              <a:rPr lang="en-US" sz="1800" b="1" dirty="0" smtClean="0"/>
              <a:t>     </a:t>
            </a:r>
            <a:r>
              <a:rPr lang="ru-RU" sz="11200" b="1" dirty="0" smtClean="0">
                <a:solidFill>
                  <a:schemeClr val="accent4">
                    <a:lumMod val="75000"/>
                  </a:schemeClr>
                </a:solidFill>
              </a:rPr>
              <a:t>Мед</a:t>
            </a:r>
            <a:endParaRPr lang="ru-RU" sz="11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76" b="5476"/>
          <a:stretch>
            <a:fillRect/>
          </a:stretch>
        </p:blipFill>
        <p:spPr>
          <a:xfrm>
            <a:off x="663460" y="2276872"/>
            <a:ext cx="6347714" cy="3845718"/>
          </a:xfrm>
        </p:spPr>
      </p:pic>
    </p:spTree>
    <p:extLst>
      <p:ext uri="{BB962C8B-B14F-4D97-AF65-F5344CB8AC3E}">
        <p14:creationId xmlns:p14="http://schemas.microsoft.com/office/powerpoint/2010/main" val="54601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6347714" cy="5667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 </a:t>
            </a:r>
            <a:r>
              <a:rPr lang="en-US" dirty="0" err="1" smtClean="0"/>
              <a:t>Karamel</a:t>
            </a:r>
            <a:r>
              <a:rPr lang="en-US" dirty="0" smtClean="0"/>
              <a:t> </a:t>
            </a:r>
            <a:r>
              <a:rPr lang="en-US" dirty="0" err="1" smtClean="0"/>
              <a:t>patokasi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             </a:t>
            </a:r>
            <a:r>
              <a:rPr lang="ru-RU" dirty="0" smtClean="0">
                <a:solidFill>
                  <a:schemeClr val="accent4"/>
                </a:solidFill>
              </a:rPr>
              <a:t>Патока карамельная</a:t>
            </a:r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12" b="19412"/>
          <a:stretch>
            <a:fillRect/>
          </a:stretch>
        </p:blipFill>
        <p:spPr>
          <a:xfrm>
            <a:off x="609599" y="1988840"/>
            <a:ext cx="6347714" cy="3845718"/>
          </a:xfrm>
        </p:spPr>
      </p:pic>
    </p:spTree>
    <p:extLst>
      <p:ext uri="{BB962C8B-B14F-4D97-AF65-F5344CB8AC3E}">
        <p14:creationId xmlns:p14="http://schemas.microsoft.com/office/powerpoint/2010/main" val="42120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0898" y="764704"/>
            <a:ext cx="6347714" cy="5667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     </a:t>
            </a:r>
            <a:r>
              <a:rPr lang="en-US" sz="3100" dirty="0" smtClean="0"/>
              <a:t>Invert </a:t>
            </a:r>
            <a:r>
              <a:rPr lang="en-US" sz="3100" dirty="0" err="1" smtClean="0"/>
              <a:t>siropi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/>
              <a:t> </a:t>
            </a:r>
            <a:r>
              <a:rPr lang="ru-RU" dirty="0" smtClean="0"/>
              <a:t>                   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И</a:t>
            </a:r>
            <a:r>
              <a:rPr lang="ru-RU" sz="3100" dirty="0" err="1" smtClean="0">
                <a:solidFill>
                  <a:schemeClr val="accent4">
                    <a:lumMod val="75000"/>
                  </a:schemeClr>
                </a:solidFill>
              </a:rPr>
              <a:t>нвертний</a:t>
            </a:r>
            <a:r>
              <a:rPr lang="ru-RU" sz="3100" dirty="0" smtClean="0">
                <a:solidFill>
                  <a:schemeClr val="accent4">
                    <a:lumMod val="75000"/>
                  </a:schemeClr>
                </a:solidFill>
              </a:rPr>
              <a:t> сироп</a:t>
            </a:r>
            <a:endParaRPr lang="ru-RU" sz="31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17" b="19717"/>
          <a:stretch>
            <a:fillRect/>
          </a:stretch>
        </p:blipFill>
        <p:spPr>
          <a:xfrm>
            <a:off x="539552" y="2195644"/>
            <a:ext cx="6347714" cy="3845718"/>
          </a:xfrm>
        </p:spPr>
      </p:pic>
    </p:spTree>
    <p:extLst>
      <p:ext uri="{BB962C8B-B14F-4D97-AF65-F5344CB8AC3E}">
        <p14:creationId xmlns:p14="http://schemas.microsoft.com/office/powerpoint/2010/main" val="146752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402</TotalTime>
  <Words>183</Words>
  <Application>Microsoft Office PowerPoint</Application>
  <PresentationFormat>Экран (4:3)</PresentationFormat>
  <Paragraphs>20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Trebuchet MS</vt:lpstr>
      <vt:lpstr>Wingdings 3</vt:lpstr>
      <vt:lpstr>Аспект</vt:lpstr>
      <vt:lpstr> Mavzu: Xomashyolarni qandolatchilikda            ishlatish uchun tayyorlash  </vt:lpstr>
      <vt:lpstr>Презентация PowerPoint</vt:lpstr>
      <vt:lpstr>Презентация PowerPoint</vt:lpstr>
      <vt:lpstr> </vt:lpstr>
      <vt:lpstr>                   Un                  Мука </vt:lpstr>
      <vt:lpstr>               Shakar                Сахар</vt:lpstr>
      <vt:lpstr>                                           </vt:lpstr>
      <vt:lpstr>                 Karamel patokasi                  Патока карамельная</vt:lpstr>
      <vt:lpstr>                     Invert siropi                      Инвертний сироп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Aziz</dc:creator>
  <cp:lastModifiedBy>Пользователь</cp:lastModifiedBy>
  <cp:revision>36</cp:revision>
  <dcterms:created xsi:type="dcterms:W3CDTF">2021-10-13T16:53:50Z</dcterms:created>
  <dcterms:modified xsi:type="dcterms:W3CDTF">2021-10-27T04:04:39Z</dcterms:modified>
</cp:coreProperties>
</file>