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1847-4C96-49BC-AD33-F92BD2C0A76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2A26-4FF8-4347-8845-D6DDE6675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607F-78E8-48D6-A286-D89C6A9DBD33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6720-39E3-49A6-97B7-16C6807EE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2525-6453-4E76-B272-855B4EDD81B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EAEA-D776-40E0-AEC8-6F2B116F4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E807-36C3-44BF-97BC-F91004D46548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A124-450C-4886-A535-F74662CB4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F45B-7F03-4FA2-8033-B5D4E9E74D2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22EC-9F1B-426C-B9C2-E19BCF339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13A0-5D1C-41B9-9650-FA335B5C11FB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9446-7DBF-4F14-AFEA-0E3A4AC60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2C30-0B46-4085-8A08-192F6B7B1A6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7529-C027-4C75-97FC-1A30D5C04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EF6D-5B39-40CC-A165-3C99B108D343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6C15-6DCC-406B-9193-0D08BF905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C52A-D300-4997-AF15-561FAD183F78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5506-DE7C-4AFF-AA6A-C54BEE79F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BC81-125E-4501-9906-2C7BE051B3C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DF4A-ED5E-4B87-8B64-ECBC7B5C7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7A89-C359-402B-9746-19B51541CE4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AD8B-F7F5-4A54-9D1A-87F83A0C7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1D04-D741-4A40-B9B0-11AB3B9A5D56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A78F-433C-4834-A32C-732C38C4B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4ADF-03DB-472A-9196-DDF3D69C35A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0A18-C0E7-4E6A-9176-13782FBF9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3F39-D421-4C8B-BC28-824642C0C6BC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EEA9-CFEA-401D-A301-8F9468699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1A53-E4EF-40D1-B448-7A9AE704BDFF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E7CA-6F7F-43AC-BB87-E76DE86AC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96A4-394D-4A33-ACBA-76F023E3E05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73BF-F643-40CE-99C4-C35BD7DA9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B4BD9-EFF6-4721-8A33-2F830DCB034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6AEFD9E-CEAC-4C67-B89A-62558FFA5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8" r:id="rId11"/>
    <p:sldLayoutId id="2147483673" r:id="rId12"/>
    <p:sldLayoutId id="2147483679" r:id="rId13"/>
    <p:sldLayoutId id="2147483674" r:id="rId14"/>
    <p:sldLayoutId id="2147483675" r:id="rId15"/>
    <p:sldLayoutId id="214748367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1" smtClean="0"/>
              <a:t>Biskvit xamirdan pirojniylar tayyorlash     texnologiyasi.</a:t>
            </a:r>
            <a:br>
              <a:rPr lang="en-US" sz="2000" b="1" i="1" smtClean="0"/>
            </a:br>
            <a:r>
              <a:rPr lang="en-US" sz="2000" b="1" i="1" smtClean="0"/>
              <a:t> Sariyog‘li krem bilan tayyorlanadigan biskvitli pirojniylarni tayyorlash  texnologiyasi. </a:t>
            </a:r>
            <a:br>
              <a:rPr lang="en-US" sz="2000" b="1" i="1" smtClean="0"/>
            </a:br>
            <a:endParaRPr lang="ru-RU" sz="2000" b="1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</a:t>
            </a:r>
            <a:r>
              <a:rPr lang="en-US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Pirojniylar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Pirojniylar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tayyorlanadigan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shakldagi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yuzi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chiroyli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bezatiladigan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qandolatpazlik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mahsulotidir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Pirojniylar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qilib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nomdagi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preyskurant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bo’yicha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ammo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og‘irlikda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katta-kichik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qilib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tayyorlanadi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Pirojniylarning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chiroyli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tashqi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ko’rinishi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mazasining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lazzatli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bo’lishi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mahsulot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sifatining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muhim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ko’rsatkichlaridir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Ularning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yuzida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rang-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tuslari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payvasta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bo’lib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yarashgan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ko’rinib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turadigan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tugal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naqsh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bo’lishi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Pomada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yaltiroq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qoplam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berib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ishlangan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mahsulotlarning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yuzi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yaltiroq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bo’lishi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lozim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Ustiga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sepilgan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masalliq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mahsulotning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chetlari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bilinadigan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tekis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tushgan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bo’lishi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kerak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og‘irlik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nomdagi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pirojniylar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barcha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ko’rsatkich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bo’yicha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o’lchamda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bo’lishi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lozim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Og‘irligi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45 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gacha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pirojniyning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og‘irligi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yo3 g, 45 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ortiqlarining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og‘irligida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yo5 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farq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bo’lishiga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yo’l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qo’yiladi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 smtClean="0"/>
              <a:t>                    BISKVITLI PIROJNIYLAR</a:t>
            </a:r>
            <a:br>
              <a:rPr lang="en-US" b="1" i="1" dirty="0" smtClean="0"/>
            </a:br>
            <a:r>
              <a:rPr lang="en-US" b="1" i="1" dirty="0" smtClean="0"/>
              <a:t>	</a:t>
            </a:r>
            <a:r>
              <a:rPr lang="en-US" b="1" i="1" dirty="0" err="1" smtClean="0"/>
              <a:t>Sariyog‘li</a:t>
            </a:r>
            <a:r>
              <a:rPr lang="en-US" b="1" i="1" dirty="0" smtClean="0"/>
              <a:t> </a:t>
            </a:r>
            <a:r>
              <a:rPr lang="en-US" b="1" i="1" dirty="0" err="1" smtClean="0"/>
              <a:t>krem</a:t>
            </a:r>
            <a:r>
              <a:rPr lang="en-US" b="1" i="1" dirty="0" smtClean="0"/>
              <a:t> </a:t>
            </a:r>
            <a:r>
              <a:rPr lang="en-US" b="1" i="1" dirty="0" err="1" smtClean="0"/>
              <a:t>bilan</a:t>
            </a:r>
            <a:r>
              <a:rPr lang="en-US" b="1" i="1" dirty="0" smtClean="0"/>
              <a:t> </a:t>
            </a:r>
            <a:r>
              <a:rPr lang="en-US" b="1" i="1" dirty="0" err="1" smtClean="0"/>
              <a:t>tayyorlanadigan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biskvitli</a:t>
            </a:r>
            <a:r>
              <a:rPr lang="en-US" b="1" i="1" dirty="0" smtClean="0"/>
              <a:t> </a:t>
            </a:r>
            <a:r>
              <a:rPr lang="en-US" b="1" i="1" dirty="0" err="1" smtClean="0"/>
              <a:t>pirojniy</a:t>
            </a:r>
            <a:r>
              <a:rPr lang="en-US" b="1" i="1" dirty="0" smtClean="0"/>
              <a:t>. </a:t>
            </a:r>
            <a:endParaRPr lang="ru-RU" b="1" i="1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Biskvit                                   3380, </a:t>
            </a:r>
          </a:p>
          <a:p>
            <a:r>
              <a:rPr lang="en-US" smtClean="0"/>
              <a:t>shimdirilgan qiyom              1280, </a:t>
            </a:r>
          </a:p>
          <a:p>
            <a:r>
              <a:rPr lang="en-US" smtClean="0"/>
              <a:t>sariyog‘li krem                     7765, </a:t>
            </a:r>
          </a:p>
          <a:p>
            <a:r>
              <a:rPr lang="en-US" smtClean="0"/>
              <a:t>ichiga solinadigan rnevn        185. </a:t>
            </a:r>
          </a:p>
          <a:p>
            <a:r>
              <a:rPr lang="en-US" smtClean="0"/>
              <a:t>Chiqishi           75 g dan 100 dona.</a:t>
            </a:r>
          </a:p>
          <a:p>
            <a:endParaRPr lang="ru-RU" smtClean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44831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900" y="2003425"/>
            <a:ext cx="387191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Tayyor biskvitni chetlarini to’g’irlab 3-ga bo’lib olamiz.</a:t>
            </a:r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1788" y="2319338"/>
            <a:ext cx="3619500" cy="2390775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25" y="2319338"/>
            <a:ext cx="3619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875" y="2319338"/>
            <a:ext cx="3619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Krem va prapitkani tayyorlab olamiz.</a:t>
            </a:r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9350" y="2276475"/>
            <a:ext cx="3929063" cy="3190875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600" y="2276475"/>
            <a:ext cx="41243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Korjlarimizni kremlab terib olamiz.</a:t>
            </a:r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738" y="2592388"/>
            <a:ext cx="3619500" cy="2390775"/>
          </a:xfrm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592388"/>
            <a:ext cx="3619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9763" y="2592388"/>
            <a:ext cx="3619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Tayyor pirojniylarimizga bezak beramiz.</a:t>
            </a:r>
            <a:br>
              <a:rPr lang="en-US" smtClean="0"/>
            </a:br>
            <a:r>
              <a:rPr lang="en-US" smtClean="0"/>
              <a:t>                  YOQIMLI ISHTAXA</a:t>
            </a:r>
            <a:endParaRPr lang="ru-RU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1690688"/>
            <a:ext cx="3619500" cy="2390775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575" y="1690688"/>
            <a:ext cx="3619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4211638"/>
            <a:ext cx="3619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E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179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Trebuchet MS</vt:lpstr>
      <vt:lpstr>Arial</vt:lpstr>
      <vt:lpstr>Wingdings 3</vt:lpstr>
      <vt:lpstr>Calibri</vt:lpstr>
      <vt:lpstr>Аспект</vt:lpstr>
      <vt:lpstr>Аспект</vt:lpstr>
      <vt:lpstr>Аспект</vt:lpstr>
      <vt:lpstr>Аспект</vt:lpstr>
      <vt:lpstr>Biskvit xamirdan pirojniylar tayyorlash     texnologiyasi.  Sariyog‘li krem bilan tayyorlanadigan biskvitli pirojniylarni tayyorlash  texnologiyasi.  </vt:lpstr>
      <vt:lpstr>                    BISKVITLI PIROJNIYLAR  Sariyog‘li krem bilan tayyorlanadigan biskvitli pirojniy. </vt:lpstr>
      <vt:lpstr>Tayyor biskvitni chetlarini to’g’irlab 3-ga bo’lib olamiz.</vt:lpstr>
      <vt:lpstr>Krem va prapitkani tayyorlab olamiz.</vt:lpstr>
      <vt:lpstr>Korjlarimizni kremlab terib olamiz.</vt:lpstr>
      <vt:lpstr>Tayyor pirojniylarimizga bezak beramiz.                   YOQIMLI ISHTAXA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Biskvit xamirdan pirojniylar tayyorlash     texnologiyasi.    Pirojniylar  qandolatpazlik mahsuloti    Sariyog‘li krem bilan tayyorlanadigan biskvitli pirojniylarni tayyorlash  texnologiyasi.  </dc:title>
  <dc:creator>Пользователь</dc:creator>
  <cp:lastModifiedBy>Администратор</cp:lastModifiedBy>
  <cp:revision>5</cp:revision>
  <dcterms:created xsi:type="dcterms:W3CDTF">2021-12-17T07:53:33Z</dcterms:created>
  <dcterms:modified xsi:type="dcterms:W3CDTF">2021-12-22T15:41:20Z</dcterms:modified>
</cp:coreProperties>
</file>