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5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88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1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29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3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6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5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1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9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5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02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0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966A1-9E1B-49EA-8DCE-7BDDB6E6041F}" type="datetimeFigureOut">
              <a:rPr lang="ru-RU" smtClean="0"/>
              <a:t>24.12.2021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36E262-0738-4644-AE0A-E569D65C0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UVOQLARDAN TAYYORLANADIGAN, DESERT PIROJNIYLAR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sz="3200" b="1" i="1" dirty="0" smtClean="0"/>
              <a:t>«</a:t>
            </a:r>
            <a:r>
              <a:rPr lang="en-US" sz="3200" b="1" i="1" dirty="0" err="1" smtClean="0"/>
              <a:t>Belangan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kartoshka</a:t>
            </a:r>
            <a:r>
              <a:rPr lang="en-US" sz="3200" b="1" i="1" dirty="0" smtClean="0"/>
              <a:t>» </a:t>
            </a:r>
            <a:r>
              <a:rPr lang="en-US" sz="3200" b="1" i="1" dirty="0" err="1" smtClean="0"/>
              <a:t>pirojniysi</a:t>
            </a:r>
            <a:r>
              <a:rPr lang="en-US" sz="3200" b="1" i="1" dirty="0" smtClean="0"/>
              <a:t>. </a:t>
            </a:r>
          </a:p>
          <a:p>
            <a:r>
              <a:rPr lang="en-US" sz="3200" b="1" i="1" dirty="0" err="1" smtClean="0"/>
              <a:t>Biskvit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uvog‘i</a:t>
            </a:r>
            <a:r>
              <a:rPr lang="en-US" sz="3200" b="1" i="1" dirty="0" smtClean="0"/>
              <a:t>                               4400,</a:t>
            </a:r>
          </a:p>
          <a:p>
            <a:r>
              <a:rPr lang="en-US" sz="3200" b="1" i="1" dirty="0" smtClean="0"/>
              <a:t> </a:t>
            </a:r>
            <a:r>
              <a:rPr lang="en-US" sz="3200" b="1" i="1" dirty="0" err="1" smtClean="0"/>
              <a:t>sariyog‘li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krem</a:t>
            </a:r>
            <a:r>
              <a:rPr lang="en-US" sz="3200" b="1" i="1" dirty="0" smtClean="0"/>
              <a:t>                           4200, </a:t>
            </a:r>
          </a:p>
          <a:p>
            <a:r>
              <a:rPr lang="en-US" sz="3200" b="1" i="1" dirty="0" err="1" smtClean="0"/>
              <a:t>kakao-poroshok</a:t>
            </a:r>
            <a:r>
              <a:rPr lang="en-US" sz="3200" b="1" i="1" dirty="0" smtClean="0"/>
              <a:t>                            100, </a:t>
            </a:r>
          </a:p>
          <a:p>
            <a:r>
              <a:rPr lang="en-US" sz="3200" b="1" i="1" dirty="0" err="1" smtClean="0"/>
              <a:t>qand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upasi</a:t>
            </a:r>
            <a:r>
              <a:rPr lang="en-US" sz="3200" b="1" i="1" dirty="0" smtClean="0"/>
              <a:t>                                     280, </a:t>
            </a:r>
          </a:p>
          <a:p>
            <a:r>
              <a:rPr lang="en-US" sz="3200" b="1" i="1" dirty="0" err="1" smtClean="0"/>
              <a:t>romli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essensiya</a:t>
            </a:r>
            <a:r>
              <a:rPr lang="en-US" sz="3200" b="1" i="1" dirty="0" smtClean="0"/>
              <a:t>                              20. </a:t>
            </a:r>
          </a:p>
          <a:p>
            <a:r>
              <a:rPr lang="en-US" sz="3200" b="1" i="1" dirty="0" err="1" smtClean="0"/>
              <a:t>Chiqishi</a:t>
            </a:r>
            <a:r>
              <a:rPr lang="en-US" sz="3200" b="1" i="1" dirty="0" smtClean="0"/>
              <a:t>               90 g </a:t>
            </a:r>
            <a:r>
              <a:rPr lang="en-US" sz="3200" b="1" i="1" dirty="0" err="1" smtClean="0"/>
              <a:t>dan</a:t>
            </a:r>
            <a:r>
              <a:rPr lang="en-US" sz="3200" b="1" i="1" dirty="0" smtClean="0"/>
              <a:t> 100 </a:t>
            </a:r>
            <a:r>
              <a:rPr lang="en-US" sz="3200" b="1" i="1" dirty="0" err="1" smtClean="0"/>
              <a:t>dona</a:t>
            </a:r>
            <a:r>
              <a:rPr lang="en-US" sz="3200" b="1" i="1" dirty="0" smtClean="0"/>
              <a:t>.</a:t>
            </a:r>
          </a:p>
          <a:p>
            <a:pPr marL="0" indent="0">
              <a:buNone/>
            </a:pP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242" y="2402541"/>
            <a:ext cx="2968557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7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UVOQLARDAN TAYYORLANADIGAN, DESERT PIROJNIYLAR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269" y="2896394"/>
            <a:ext cx="3619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1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UVOQLARDAN TAYYORLANADIGAN, DESERT PIROJNIYLAR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774" y="2660194"/>
            <a:ext cx="3619500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12" y="2673147"/>
            <a:ext cx="3619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UVOQLARDAN TAYYORLANADIGAN, DESERT PIROJNIYLAR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122" y="2835292"/>
            <a:ext cx="3619500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81" y="2835292"/>
            <a:ext cx="36195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4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UVOQLARDAN TAYYORLANADIGAN, DESERT PIROJNIYLAR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774" y="3360585"/>
            <a:ext cx="3619500" cy="2409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91291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8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YOQWIMLI ISHTAXA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257" y="2701739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937" y="252412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160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62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Аспект</vt:lpstr>
      <vt:lpstr>UVOQLARDAN TAYYORLANADIGAN, DESERT PIROJNIYLAR</vt:lpstr>
      <vt:lpstr>UVOQLARDAN TAYYORLANADIGAN, DESERT PIROJNIYLAR</vt:lpstr>
      <vt:lpstr>UVOQLARDAN TAYYORLANADIGAN, DESERT PIROJNIYLAR</vt:lpstr>
      <vt:lpstr>UVOQLARDAN TAYYORLANADIGAN, DESERT PIROJNIYLAR</vt:lpstr>
      <vt:lpstr>UVOQLARDAN TAYYORLANADIGAN, DESERT PIROJNIYLAR</vt:lpstr>
      <vt:lpstr>    YOQWIMLI ISHTAXA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UVOQLARDAN TAYYORLANADIGAN, DESERT PIROJNIYLAR</dc:title>
  <dc:creator>Пользователь</dc:creator>
  <cp:lastModifiedBy>Пользователь</cp:lastModifiedBy>
  <cp:revision>4</cp:revision>
  <dcterms:created xsi:type="dcterms:W3CDTF">2021-12-16T07:49:11Z</dcterms:created>
  <dcterms:modified xsi:type="dcterms:W3CDTF">2021-12-24T04:35:10Z</dcterms:modified>
</cp:coreProperties>
</file>