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3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2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82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9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4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0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0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EED8F-31BD-498C-B913-782BEC13D94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8557-3FAA-4D64-98CC-AE339D36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Qumoq</a:t>
            </a:r>
            <a:r>
              <a:rPr lang="en-US" b="1" i="1" dirty="0" smtClean="0"/>
              <a:t> </a:t>
            </a:r>
            <a:r>
              <a:rPr lang="en-US" b="1" i="1" dirty="0" err="1" smtClean="0"/>
              <a:t>xamirdan</a:t>
            </a:r>
            <a:r>
              <a:rPr lang="en-US" b="1" i="1" dirty="0" smtClean="0"/>
              <a:t> </a:t>
            </a:r>
            <a:r>
              <a:rPr lang="en-US" b="1" i="1" dirty="0" err="1" smtClean="0"/>
              <a:t>savatchalar</a:t>
            </a:r>
            <a:r>
              <a:rPr lang="en-US" b="1" i="1" dirty="0" smtClean="0"/>
              <a:t> </a:t>
            </a:r>
            <a:r>
              <a:rPr lang="en-US" b="1" i="1" dirty="0" err="1" smtClean="0"/>
              <a:t>tayyorlash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Qumoq</a:t>
            </a:r>
            <a:r>
              <a:rPr lang="en-US" dirty="0" smtClean="0"/>
              <a:t> </a:t>
            </a:r>
            <a:r>
              <a:rPr lang="en-US" dirty="0" err="1" smtClean="0"/>
              <a:t>xamirdan</a:t>
            </a:r>
            <a:r>
              <a:rPr lang="en-US" dirty="0" smtClean="0"/>
              <a:t> </a:t>
            </a:r>
            <a:r>
              <a:rPr lang="en-US" dirty="0" err="1" smtClean="0"/>
              <a:t>savatchalar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6—7 mm </a:t>
            </a:r>
            <a:r>
              <a:rPr lang="en-US" dirty="0" err="1" smtClean="0"/>
              <a:t>qalinlikda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tekis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yoyiladi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Yuzi</a:t>
            </a:r>
            <a:r>
              <a:rPr lang="en-US" dirty="0" smtClean="0"/>
              <a:t> </a:t>
            </a:r>
            <a:r>
              <a:rPr lang="en-US" dirty="0" err="1" smtClean="0"/>
              <a:t>taram-taram</a:t>
            </a:r>
            <a:r>
              <a:rPr lang="en-US" dirty="0" smtClean="0"/>
              <a:t> </a:t>
            </a:r>
            <a:r>
              <a:rPr lang="en-US" dirty="0" err="1" smtClean="0"/>
              <a:t>kesilgan</a:t>
            </a:r>
            <a:r>
              <a:rPr lang="en-US" dirty="0" smtClean="0"/>
              <a:t> </a:t>
            </a:r>
            <a:r>
              <a:rPr lang="en-US" dirty="0" err="1" smtClean="0"/>
              <a:t>konus</a:t>
            </a:r>
            <a:r>
              <a:rPr lang="en-US" dirty="0" smtClean="0"/>
              <a:t> </a:t>
            </a:r>
            <a:r>
              <a:rPr lang="en-US" dirty="0" err="1" smtClean="0"/>
              <a:t>shaklidagi</a:t>
            </a:r>
            <a:r>
              <a:rPr lang="en-US" dirty="0" smtClean="0"/>
              <a:t> </a:t>
            </a:r>
            <a:r>
              <a:rPr lang="en-US" dirty="0" err="1" smtClean="0"/>
              <a:t>dumaloq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tuxumsimon</a:t>
            </a:r>
            <a:r>
              <a:rPr lang="en-US" dirty="0" smtClean="0"/>
              <a:t> </a:t>
            </a:r>
            <a:r>
              <a:rPr lang="en-US" dirty="0" err="1" smtClean="0"/>
              <a:t>qoliplar</a:t>
            </a:r>
            <a:r>
              <a:rPr lang="en-US" dirty="0" smtClean="0"/>
              <a:t> </a:t>
            </a:r>
            <a:r>
              <a:rPr lang="en-US" dirty="0" err="1" smtClean="0"/>
              <a:t>olinadi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t</a:t>
            </a:r>
            <a:r>
              <a:rPr lang="ru-RU" dirty="0" smtClean="0"/>
              <a:t>ӯ</a:t>
            </a:r>
            <a:r>
              <a:rPr lang="en-US" dirty="0" err="1" smtClean="0"/>
              <a:t>nkariladi</a:t>
            </a:r>
            <a:r>
              <a:rPr lang="en-US" dirty="0" smtClean="0"/>
              <a:t>-da, </a:t>
            </a:r>
            <a:r>
              <a:rPr lang="en-US" dirty="0" err="1" smtClean="0"/>
              <a:t>keyinchalik</a:t>
            </a:r>
            <a:r>
              <a:rPr lang="en-US" dirty="0" smtClean="0"/>
              <a:t> </a:t>
            </a:r>
            <a:r>
              <a:rPr lang="en-US" dirty="0" err="1" smtClean="0"/>
              <a:t>kamroq</a:t>
            </a:r>
            <a:r>
              <a:rPr lang="en-US" dirty="0" smtClean="0"/>
              <a:t> </a:t>
            </a:r>
            <a:r>
              <a:rPr lang="en-US" dirty="0" err="1" smtClean="0"/>
              <a:t>qiyqim</a:t>
            </a:r>
            <a:r>
              <a:rPr lang="en-US" dirty="0" smtClean="0"/>
              <a:t> </a:t>
            </a:r>
            <a:r>
              <a:rPr lang="en-US" dirty="0" err="1" smtClean="0"/>
              <a:t>chiqishi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birbiriga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taqab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ustiga</a:t>
            </a:r>
            <a:r>
              <a:rPr lang="en-US" dirty="0" smtClean="0"/>
              <a:t> q</a:t>
            </a:r>
            <a:r>
              <a:rPr lang="ru-RU" dirty="0" smtClean="0"/>
              <a:t>ӯ</a:t>
            </a:r>
            <a:r>
              <a:rPr lang="en-US" dirty="0" err="1" smtClean="0"/>
              <a:t>yiladi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</a:t>
            </a:r>
            <a:r>
              <a:rPr lang="ru-RU" dirty="0" smtClean="0"/>
              <a:t>ӯ</a:t>
            </a:r>
            <a:r>
              <a:rPr lang="en-US" dirty="0" err="1" smtClean="0"/>
              <a:t>nkarig‘liq</a:t>
            </a:r>
            <a:r>
              <a:rPr lang="en-US" dirty="0" smtClean="0"/>
              <a:t> </a:t>
            </a:r>
            <a:r>
              <a:rPr lang="en-US" dirty="0" err="1" smtClean="0"/>
              <a:t>turgan</a:t>
            </a:r>
            <a:r>
              <a:rPr lang="en-US" dirty="0" smtClean="0"/>
              <a:t> </a:t>
            </a:r>
            <a:r>
              <a:rPr lang="en-US" dirty="0" err="1" smtClean="0"/>
              <a:t>qoliplarning</a:t>
            </a:r>
            <a:r>
              <a:rPr lang="en-US" dirty="0" smtClean="0"/>
              <a:t> </a:t>
            </a:r>
            <a:r>
              <a:rPr lang="en-US" dirty="0" err="1" smtClean="0"/>
              <a:t>ustidan</a:t>
            </a:r>
            <a:r>
              <a:rPr lang="en-US" dirty="0" smtClean="0"/>
              <a:t> </a:t>
            </a:r>
            <a:r>
              <a:rPr lang="ru-RU" dirty="0" smtClean="0"/>
              <a:t>ӯ</a:t>
            </a:r>
            <a:r>
              <a:rPr lang="en-US" dirty="0" err="1" smtClean="0"/>
              <a:t>qlov</a:t>
            </a:r>
            <a:r>
              <a:rPr lang="en-US" dirty="0" smtClean="0"/>
              <a:t> </a:t>
            </a:r>
            <a:r>
              <a:rPr lang="en-US" dirty="0" err="1" smtClean="0"/>
              <a:t>yurgiziladi</a:t>
            </a:r>
            <a:r>
              <a:rPr lang="en-US" dirty="0" smtClean="0"/>
              <a:t>, </a:t>
            </a:r>
            <a:r>
              <a:rPr lang="en-US" dirty="0" err="1" smtClean="0"/>
              <a:t>natijada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qolip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birga</a:t>
            </a:r>
            <a:r>
              <a:rPr lang="en-US" dirty="0" smtClean="0"/>
              <a:t> </a:t>
            </a:r>
            <a:r>
              <a:rPr lang="en-US" dirty="0" err="1" smtClean="0"/>
              <a:t>olib</a:t>
            </a:r>
            <a:r>
              <a:rPr lang="en-US" dirty="0" smtClean="0"/>
              <a:t>, </a:t>
            </a:r>
            <a:r>
              <a:rPr lang="en-US" dirty="0" err="1" smtClean="0"/>
              <a:t>qolipni</a:t>
            </a:r>
            <a:r>
              <a:rPr lang="en-US" dirty="0" smtClean="0"/>
              <a:t> </a:t>
            </a:r>
            <a:r>
              <a:rPr lang="ru-RU" dirty="0" smtClean="0"/>
              <a:t>ӯ</a:t>
            </a:r>
            <a:r>
              <a:rPr lang="en-US" dirty="0" err="1" smtClean="0"/>
              <a:t>nglab</a:t>
            </a:r>
            <a:r>
              <a:rPr lang="en-US" dirty="0" smtClean="0"/>
              <a:t> q</a:t>
            </a:r>
            <a:r>
              <a:rPr lang="ru-RU" dirty="0" smtClean="0"/>
              <a:t>ӯ</a:t>
            </a:r>
            <a:r>
              <a:rPr lang="en-US" dirty="0" err="1" smtClean="0"/>
              <a:t>yiladi</a:t>
            </a:r>
            <a:r>
              <a:rPr lang="en-US" dirty="0" smtClean="0"/>
              <a:t>-da, </a:t>
            </a:r>
            <a:r>
              <a:rPr lang="en-US" dirty="0" err="1" smtClean="0"/>
              <a:t>ikkala</a:t>
            </a:r>
            <a:r>
              <a:rPr lang="en-US" dirty="0" smtClean="0"/>
              <a:t> q</a:t>
            </a:r>
            <a:r>
              <a:rPr lang="ru-RU" dirty="0" smtClean="0"/>
              <a:t>ӯ</a:t>
            </a:r>
            <a:r>
              <a:rPr lang="en-US" dirty="0" err="1" smtClean="0"/>
              <a:t>lning</a:t>
            </a:r>
            <a:r>
              <a:rPr lang="en-US" dirty="0" smtClean="0"/>
              <a:t> bosh </a:t>
            </a:r>
            <a:r>
              <a:rPr lang="en-US" dirty="0" err="1" smtClean="0"/>
              <a:t>barmoqlari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qolipning</a:t>
            </a:r>
            <a:r>
              <a:rPr lang="en-US" dirty="0" smtClean="0"/>
              <a:t> </a:t>
            </a:r>
            <a:r>
              <a:rPr lang="en-US" dirty="0" err="1" smtClean="0"/>
              <a:t>taram-taram</a:t>
            </a:r>
            <a:r>
              <a:rPr lang="en-US" dirty="0" smtClean="0"/>
              <a:t> </a:t>
            </a:r>
            <a:r>
              <a:rPr lang="en-US" dirty="0" err="1" smtClean="0"/>
              <a:t>devorlariga</a:t>
            </a:r>
            <a:r>
              <a:rPr lang="en-US" dirty="0" smtClean="0"/>
              <a:t> </a:t>
            </a:r>
            <a:r>
              <a:rPr lang="en-US" dirty="0" err="1" smtClean="0"/>
              <a:t>bosib</a:t>
            </a:r>
            <a:r>
              <a:rPr lang="en-US" dirty="0" smtClean="0"/>
              <a:t> </a:t>
            </a:r>
            <a:r>
              <a:rPr lang="en-US" dirty="0" err="1" smtClean="0"/>
              <a:t>chiqiladi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Listlarga</a:t>
            </a:r>
            <a:r>
              <a:rPr lang="en-US" dirty="0" smtClean="0"/>
              <a:t> q</a:t>
            </a:r>
            <a:r>
              <a:rPr lang="ru-RU" dirty="0" smtClean="0"/>
              <a:t>ӯ</a:t>
            </a:r>
            <a:r>
              <a:rPr lang="en-US" dirty="0" err="1" smtClean="0"/>
              <a:t>yiladi</a:t>
            </a:r>
            <a:r>
              <a:rPr lang="en-US" dirty="0" smtClean="0"/>
              <a:t>. 240°S </a:t>
            </a:r>
            <a:r>
              <a:rPr lang="en-US" dirty="0" err="1" smtClean="0"/>
              <a:t>haroratda</a:t>
            </a:r>
            <a:r>
              <a:rPr lang="en-US" dirty="0" smtClean="0"/>
              <a:t> 15 </a:t>
            </a:r>
            <a:r>
              <a:rPr lang="en-US" dirty="0" err="1" smtClean="0"/>
              <a:t>minut</a:t>
            </a:r>
            <a:r>
              <a:rPr lang="en-US" dirty="0" smtClean="0"/>
              <a:t> </a:t>
            </a:r>
            <a:r>
              <a:rPr lang="en-US" dirty="0" err="1" smtClean="0"/>
              <a:t>pishijiladi</a:t>
            </a:r>
            <a:r>
              <a:rPr lang="en-US" dirty="0" smtClean="0"/>
              <a:t>. </a:t>
            </a:r>
            <a:r>
              <a:rPr lang="en-US" dirty="0" err="1" smtClean="0"/>
              <a:t>Sovitib</a:t>
            </a:r>
            <a:r>
              <a:rPr lang="en-US" dirty="0" smtClean="0"/>
              <a:t>, </a:t>
            </a:r>
            <a:r>
              <a:rPr lang="en-US" dirty="0" err="1" smtClean="0"/>
              <a:t>qumoq</a:t>
            </a:r>
            <a:r>
              <a:rPr lang="en-US" dirty="0" smtClean="0"/>
              <a:t> </a:t>
            </a:r>
            <a:r>
              <a:rPr lang="en-US" dirty="0" err="1" smtClean="0"/>
              <a:t>savatchalarni</a:t>
            </a:r>
            <a:r>
              <a:rPr lang="en-US" dirty="0" smtClean="0"/>
              <a:t> </a:t>
            </a:r>
            <a:r>
              <a:rPr lang="en-US" dirty="0" err="1" smtClean="0"/>
              <a:t>qolipdan</a:t>
            </a:r>
            <a:r>
              <a:rPr lang="en-US" dirty="0" smtClean="0"/>
              <a:t> </a:t>
            </a:r>
            <a:r>
              <a:rPr lang="en-US" dirty="0" err="1" smtClean="0"/>
              <a:t>urib</a:t>
            </a:r>
            <a:r>
              <a:rPr lang="en-US" dirty="0" smtClean="0"/>
              <a:t> </a:t>
            </a:r>
            <a:r>
              <a:rPr lang="en-US" dirty="0" err="1" smtClean="0"/>
              <a:t>tushiriladi</a:t>
            </a:r>
            <a:r>
              <a:rPr lang="en-US" smtClean="0"/>
              <a:t>.</a:t>
            </a:r>
          </a:p>
          <a:p>
            <a:r>
              <a:rPr lang="en-US" smtClean="0"/>
              <a:t> </a:t>
            </a:r>
            <a:r>
              <a:rPr lang="en-US" dirty="0" err="1" smtClean="0"/>
              <a:t>Tayyor</a:t>
            </a:r>
            <a:r>
              <a:rPr lang="en-US" dirty="0" smtClean="0"/>
              <a:t> </a:t>
            </a:r>
            <a:r>
              <a:rPr lang="en-US" dirty="0" err="1" smtClean="0"/>
              <a:t>savatchaga</a:t>
            </a:r>
            <a:r>
              <a:rPr lang="en-US" dirty="0" smtClean="0"/>
              <a:t> </a:t>
            </a:r>
            <a:r>
              <a:rPr lang="en-US" dirty="0" err="1" smtClean="0"/>
              <a:t>qandolatpazlik</a:t>
            </a:r>
            <a:r>
              <a:rPr lang="en-US" dirty="0" smtClean="0"/>
              <a:t> </a:t>
            </a:r>
            <a:r>
              <a:rPr lang="en-US" dirty="0" err="1" smtClean="0"/>
              <a:t>xaltasidan</a:t>
            </a:r>
            <a:r>
              <a:rPr lang="en-US" dirty="0" smtClean="0"/>
              <a:t> </a:t>
            </a:r>
            <a:r>
              <a:rPr lang="en-US" dirty="0" err="1" smtClean="0"/>
              <a:t>mevali</a:t>
            </a:r>
            <a:r>
              <a:rPr lang="en-US" dirty="0" smtClean="0"/>
              <a:t> </a:t>
            </a:r>
            <a:r>
              <a:rPr lang="en-US" dirty="0" err="1" smtClean="0"/>
              <a:t>masalliq</a:t>
            </a:r>
            <a:r>
              <a:rPr lang="en-US" dirty="0" smtClean="0"/>
              <a:t> </a:t>
            </a:r>
            <a:r>
              <a:rPr lang="en-US" dirty="0" err="1" smtClean="0"/>
              <a:t>sitib</a:t>
            </a:r>
            <a:r>
              <a:rPr lang="en-US" dirty="0" smtClean="0"/>
              <a:t> </a:t>
            </a:r>
            <a:r>
              <a:rPr lang="en-US" dirty="0" err="1" smtClean="0"/>
              <a:t>tushiriladi</a:t>
            </a:r>
            <a:r>
              <a:rPr lang="en-US" dirty="0" smtClean="0"/>
              <a:t>-da, </a:t>
            </a:r>
            <a:r>
              <a:rPr lang="en-US" dirty="0" err="1" smtClean="0"/>
              <a:t>yuzini</a:t>
            </a:r>
            <a:r>
              <a:rPr lang="en-US" dirty="0" smtClean="0"/>
              <a:t> </a:t>
            </a:r>
            <a:r>
              <a:rPr lang="en-US" dirty="0" err="1" smtClean="0"/>
              <a:t>konservalangan</a:t>
            </a:r>
            <a:r>
              <a:rPr lang="en-US" dirty="0" smtClean="0"/>
              <a:t> </a:t>
            </a:r>
            <a:r>
              <a:rPr lang="en-US" dirty="0" err="1" smtClean="0"/>
              <a:t>mevalar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bezatib</a:t>
            </a:r>
            <a:r>
              <a:rPr lang="en-US" dirty="0" smtClean="0"/>
              <a:t>, </a:t>
            </a:r>
            <a:r>
              <a:rPr lang="en-US" dirty="0" err="1" smtClean="0"/>
              <a:t>ustidan</a:t>
            </a:r>
            <a:r>
              <a:rPr lang="en-US" dirty="0" smtClean="0"/>
              <a:t> </a:t>
            </a:r>
            <a:r>
              <a:rPr lang="en-US" dirty="0" err="1" smtClean="0"/>
              <a:t>jele</a:t>
            </a:r>
            <a:r>
              <a:rPr lang="en-US" dirty="0" smtClean="0"/>
              <a:t> </a:t>
            </a:r>
            <a:r>
              <a:rPr lang="en-US" dirty="0" err="1" smtClean="0"/>
              <a:t>quyiladi</a:t>
            </a:r>
            <a:r>
              <a:rPr lang="en-US" dirty="0" smtClean="0"/>
              <a:t>. </a:t>
            </a:r>
            <a:r>
              <a:rPr lang="en-US" dirty="0" err="1" smtClean="0"/>
              <a:t>Pirojniyning</a:t>
            </a:r>
            <a:r>
              <a:rPr lang="en-US" dirty="0" smtClean="0"/>
              <a:t> </a:t>
            </a:r>
            <a:r>
              <a:rPr lang="en-US" dirty="0" err="1" smtClean="0"/>
              <a:t>namligi</a:t>
            </a:r>
            <a:r>
              <a:rPr lang="en-US" dirty="0" smtClean="0"/>
              <a:t> 22(yo2)%. </a:t>
            </a:r>
            <a:r>
              <a:rPr lang="en-US" dirty="0" err="1" smtClean="0"/>
              <a:t>Kichik</a:t>
            </a:r>
            <a:r>
              <a:rPr lang="en-US" dirty="0" smtClean="0"/>
              <a:t> </a:t>
            </a:r>
            <a:r>
              <a:rPr lang="en-US" dirty="0" err="1" smtClean="0"/>
              <a:t>pirojniyning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err="1" smtClean="0"/>
              <a:t>Kerakli</a:t>
            </a:r>
            <a:r>
              <a:rPr lang="en-US" sz="5400" b="1" i="1" dirty="0" smtClean="0"/>
              <a:t> </a:t>
            </a:r>
            <a:r>
              <a:rPr lang="en-US" sz="5400" b="1" i="1" dirty="0" err="1" smtClean="0"/>
              <a:t>masaliqlar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Sariyog</a:t>
            </a:r>
            <a:r>
              <a:rPr lang="en-US" dirty="0" smtClean="0"/>
              <a:t>’              200gr</a:t>
            </a:r>
          </a:p>
          <a:p>
            <a:r>
              <a:rPr lang="en-US" dirty="0" smtClean="0"/>
              <a:t>Un                        250-300gr</a:t>
            </a:r>
          </a:p>
          <a:p>
            <a:r>
              <a:rPr lang="en-US" dirty="0" err="1" smtClean="0"/>
              <a:t>Shakar</a:t>
            </a:r>
            <a:r>
              <a:rPr lang="en-US" dirty="0" smtClean="0"/>
              <a:t>                  50-100gr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uxum</a:t>
            </a:r>
            <a:r>
              <a:rPr lang="en-US" dirty="0" smtClean="0"/>
              <a:t>                   1 ta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36" y="1541928"/>
            <a:ext cx="3498169" cy="31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err="1"/>
              <a:t>Elakdan</a:t>
            </a:r>
            <a:r>
              <a:rPr lang="en-US" sz="3100" dirty="0"/>
              <a:t> </a:t>
            </a:r>
            <a:r>
              <a:rPr lang="en-US" sz="3100" dirty="0" err="1"/>
              <a:t>o'tgan</a:t>
            </a:r>
            <a:r>
              <a:rPr lang="en-US" sz="3100" dirty="0"/>
              <a:t> </a:t>
            </a:r>
            <a:r>
              <a:rPr lang="en-US" sz="3100" dirty="0" err="1"/>
              <a:t>unga</a:t>
            </a:r>
            <a:r>
              <a:rPr lang="en-US" sz="3100" dirty="0"/>
              <a:t> </a:t>
            </a:r>
            <a:r>
              <a:rPr lang="en-US" sz="3100" dirty="0" err="1"/>
              <a:t>maydalangan</a:t>
            </a:r>
            <a:r>
              <a:rPr lang="en-US" sz="3100" dirty="0"/>
              <a:t> </a:t>
            </a:r>
            <a:r>
              <a:rPr lang="en-US" sz="3100" dirty="0" err="1"/>
              <a:t>margarin</a:t>
            </a:r>
            <a:r>
              <a:rPr lang="en-US" sz="3100" dirty="0"/>
              <a:t> </a:t>
            </a:r>
            <a:r>
              <a:rPr lang="en-US" sz="3100" dirty="0" err="1"/>
              <a:t>qo'shing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hamma</a:t>
            </a:r>
            <a:r>
              <a:rPr lang="en-US" sz="3100" dirty="0"/>
              <a:t> </a:t>
            </a:r>
            <a:r>
              <a:rPr lang="en-US" sz="3100" dirty="0" err="1"/>
              <a:t>narsani</a:t>
            </a:r>
            <a:r>
              <a:rPr lang="en-US" sz="3100" dirty="0"/>
              <a:t> </a:t>
            </a:r>
            <a:r>
              <a:rPr lang="en-US" sz="3100" dirty="0" err="1"/>
              <a:t>yaxshilab</a:t>
            </a:r>
            <a:r>
              <a:rPr lang="en-US" sz="3100" dirty="0"/>
              <a:t> </a:t>
            </a:r>
            <a:r>
              <a:rPr lang="en-US" sz="3100" dirty="0" err="1"/>
              <a:t>aralashtiring</a:t>
            </a:r>
            <a:r>
              <a:rPr lang="en-US" sz="3100" dirty="0"/>
              <a:t>, </a:t>
            </a:r>
            <a:r>
              <a:rPr lang="en-US" sz="3100" dirty="0" err="1"/>
              <a:t>mayda</a:t>
            </a:r>
            <a:r>
              <a:rPr lang="en-US" sz="3100" dirty="0"/>
              <a:t> </a:t>
            </a:r>
            <a:r>
              <a:rPr lang="en-US" sz="3100" dirty="0" err="1"/>
              <a:t>bo'laklar</a:t>
            </a:r>
            <a:r>
              <a:rPr lang="en-US" sz="3100" dirty="0"/>
              <a:t> </a:t>
            </a:r>
            <a:r>
              <a:rPr lang="en-US" sz="3100" dirty="0" err="1"/>
              <a:t>hosil</a:t>
            </a:r>
            <a:r>
              <a:rPr lang="en-US" sz="3100" dirty="0"/>
              <a:t> </a:t>
            </a:r>
            <a:r>
              <a:rPr lang="en-US" sz="3100" dirty="0" err="1"/>
              <a:t>bo'lguncha</a:t>
            </a:r>
            <a:r>
              <a:rPr lang="en-US" sz="3100" dirty="0"/>
              <a:t> </a:t>
            </a:r>
            <a:r>
              <a:rPr lang="en-US" sz="3100" dirty="0" err="1"/>
              <a:t>qo'llaringiz</a:t>
            </a:r>
            <a:r>
              <a:rPr lang="en-US" sz="3100" dirty="0"/>
              <a:t> </a:t>
            </a:r>
            <a:r>
              <a:rPr lang="en-US" sz="3100" dirty="0" err="1"/>
              <a:t>bilan</a:t>
            </a:r>
            <a:r>
              <a:rPr lang="en-US" sz="3100" dirty="0"/>
              <a:t> </a:t>
            </a:r>
            <a:r>
              <a:rPr lang="en-US" sz="3100" dirty="0" err="1"/>
              <a:t>yaxshilab</a:t>
            </a:r>
            <a:r>
              <a:rPr lang="en-US" sz="3100" dirty="0"/>
              <a:t> </a:t>
            </a:r>
            <a:r>
              <a:rPr lang="en-US" sz="3100" dirty="0" err="1"/>
              <a:t>ishqalang</a:t>
            </a:r>
            <a:r>
              <a:rPr lang="en-US" sz="31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844" y="2402540"/>
            <a:ext cx="3409391" cy="2566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03" y="2402540"/>
            <a:ext cx="3373531" cy="25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err="1" smtClean="0"/>
              <a:t>Alohida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idishga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tuxum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shakar</a:t>
            </a:r>
            <a:r>
              <a:rPr lang="en-US" sz="2800" b="1" i="1" dirty="0" smtClean="0"/>
              <a:t>. </a:t>
            </a:r>
            <a:r>
              <a:rPr lang="en-US" sz="2800" b="1" i="1" dirty="0" err="1" smtClean="0"/>
              <a:t>Tuz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xammasini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yaxshilab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kupirtiramiz</a:t>
            </a:r>
            <a:r>
              <a:rPr lang="en-US" sz="2800" b="1" i="1" dirty="0" smtClean="0"/>
              <a:t>.</a:t>
            </a:r>
            <a:endParaRPr lang="ru-RU" sz="2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480" y="2652946"/>
            <a:ext cx="3319743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540" y="2652945"/>
            <a:ext cx="3570754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2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Unli</a:t>
            </a:r>
            <a:r>
              <a:rPr lang="en-US" dirty="0" smtClean="0"/>
              <a:t> </a:t>
            </a:r>
            <a:r>
              <a:rPr lang="en-US" dirty="0" err="1" smtClean="0"/>
              <a:t>uvog’imizga</a:t>
            </a:r>
            <a:r>
              <a:rPr lang="en-US" dirty="0" smtClean="0"/>
              <a:t> </a:t>
            </a:r>
            <a:r>
              <a:rPr lang="en-US" dirty="0" err="1" smtClean="0"/>
              <a:t>tuxumli</a:t>
            </a:r>
            <a:r>
              <a:rPr lang="en-US" dirty="0" smtClean="0"/>
              <a:t> </a:t>
            </a:r>
            <a:r>
              <a:rPr lang="en-US" dirty="0" err="1" smtClean="0"/>
              <a:t>massamizni</a:t>
            </a:r>
            <a:r>
              <a:rPr lang="en-US" dirty="0" smtClean="0"/>
              <a:t> </a:t>
            </a:r>
            <a:r>
              <a:rPr lang="en-US" dirty="0" err="1" smtClean="0"/>
              <a:t>aralashtirib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qoramiz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68" y="2293517"/>
            <a:ext cx="47625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54" y="2293517"/>
            <a:ext cx="455407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8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Keyin</a:t>
            </a:r>
            <a:r>
              <a:rPr lang="en-US" b="1" i="1" dirty="0"/>
              <a:t> </a:t>
            </a:r>
            <a:r>
              <a:rPr lang="en-US" b="1" i="1" dirty="0" err="1"/>
              <a:t>xamirni</a:t>
            </a:r>
            <a:r>
              <a:rPr lang="en-US" b="1" i="1" dirty="0"/>
              <a:t> </a:t>
            </a:r>
            <a:r>
              <a:rPr lang="en-US" b="1" i="1" dirty="0" err="1"/>
              <a:t>kichik</a:t>
            </a:r>
            <a:r>
              <a:rPr lang="en-US" b="1" i="1" dirty="0"/>
              <a:t> </a:t>
            </a:r>
            <a:r>
              <a:rPr lang="en-US" b="1" i="1" dirty="0" err="1"/>
              <a:t>bo'laklarga</a:t>
            </a:r>
            <a:r>
              <a:rPr lang="en-US" b="1" i="1" dirty="0"/>
              <a:t> </a:t>
            </a:r>
            <a:r>
              <a:rPr lang="en-US" b="1" i="1" dirty="0" err="1"/>
              <a:t>bo'linib</a:t>
            </a:r>
            <a:r>
              <a:rPr lang="en-US" b="1" i="1" dirty="0"/>
              <a:t>, </a:t>
            </a:r>
            <a:r>
              <a:rPr lang="en-US" b="1" i="1" dirty="0" err="1"/>
              <a:t>maxsus</a:t>
            </a:r>
            <a:r>
              <a:rPr lang="en-US" b="1" i="1" dirty="0"/>
              <a:t> </a:t>
            </a:r>
            <a:r>
              <a:rPr lang="en-US" b="1" i="1" dirty="0" err="1"/>
              <a:t>qoliplarga</a:t>
            </a:r>
            <a:r>
              <a:rPr lang="en-US" b="1" i="1" dirty="0"/>
              <a:t> </a:t>
            </a:r>
            <a:r>
              <a:rPr lang="en-US" b="1" i="1" dirty="0" err="1"/>
              <a:t>solib</a:t>
            </a:r>
            <a:r>
              <a:rPr lang="en-US" b="1" i="1" dirty="0"/>
              <a:t> </a:t>
            </a:r>
            <a:r>
              <a:rPr lang="en-US" b="1" i="1" dirty="0" err="1"/>
              <a:t>qo'yish</a:t>
            </a:r>
            <a:r>
              <a:rPr lang="en-US" b="1" i="1" dirty="0"/>
              <a:t> </a:t>
            </a:r>
            <a:r>
              <a:rPr lang="en-US" b="1" i="1" dirty="0" err="1"/>
              <a:t>kerak</a:t>
            </a:r>
            <a:r>
              <a:rPr lang="en-US" b="1" i="1" dirty="0"/>
              <a:t>.</a:t>
            </a:r>
            <a:endParaRPr lang="ru-RU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3906"/>
            <a:ext cx="4576482" cy="34656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97" y="2563906"/>
            <a:ext cx="4762500" cy="346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 err="1"/>
              <a:t>Pishirish</a:t>
            </a:r>
            <a:r>
              <a:rPr lang="en-US" sz="3600" b="1" i="1" dirty="0"/>
              <a:t> </a:t>
            </a:r>
            <a:r>
              <a:rPr lang="en-US" sz="3600" b="1" i="1" dirty="0" err="1"/>
              <a:t>vaqti</a:t>
            </a:r>
            <a:r>
              <a:rPr lang="en-US" sz="3600" b="1" i="1" dirty="0"/>
              <a:t> - 20 </a:t>
            </a:r>
            <a:r>
              <a:rPr lang="en-US" sz="3600" b="1" i="1" dirty="0" err="1"/>
              <a:t>dan</a:t>
            </a:r>
            <a:r>
              <a:rPr lang="en-US" sz="3600" b="1" i="1" dirty="0"/>
              <a:t> 25 </a:t>
            </a:r>
            <a:r>
              <a:rPr lang="en-US" sz="3600" b="1" i="1" dirty="0" err="1"/>
              <a:t>minutgacha</a:t>
            </a:r>
            <a:r>
              <a:rPr lang="en-US" sz="3600" b="1" i="1" dirty="0"/>
              <a:t>, </a:t>
            </a:r>
            <a:r>
              <a:rPr lang="en-US" sz="3600" b="1" i="1" dirty="0" err="1"/>
              <a:t>pechda</a:t>
            </a:r>
            <a:r>
              <a:rPr lang="en-US" sz="3600" b="1" i="1" dirty="0"/>
              <a:t> </a:t>
            </a:r>
            <a:r>
              <a:rPr lang="en-US" sz="3600" b="1" i="1" dirty="0" err="1"/>
              <a:t>ikki</a:t>
            </a:r>
            <a:r>
              <a:rPr lang="en-US" sz="3600" b="1" i="1" dirty="0"/>
              <a:t> </a:t>
            </a:r>
            <a:r>
              <a:rPr lang="en-US" sz="3600" b="1" i="1" dirty="0" err="1"/>
              <a:t>yuz</a:t>
            </a:r>
            <a:r>
              <a:rPr lang="en-US" sz="3600" b="1" i="1" dirty="0"/>
              <a:t> </a:t>
            </a:r>
            <a:r>
              <a:rPr lang="en-US" sz="3600" b="1" i="1" dirty="0" err="1"/>
              <a:t>darajaga</a:t>
            </a:r>
            <a:r>
              <a:rPr lang="en-US" sz="3600" b="1" i="1" dirty="0"/>
              <a:t> </a:t>
            </a:r>
            <a:r>
              <a:rPr lang="en-US" sz="3600" b="1" i="1" dirty="0" err="1"/>
              <a:t>qadar</a:t>
            </a:r>
            <a:r>
              <a:rPr lang="en-US" sz="3600" b="1" i="1" dirty="0"/>
              <a:t> </a:t>
            </a:r>
            <a:r>
              <a:rPr lang="en-US" sz="3600" b="1" i="1" dirty="0" err="1"/>
              <a:t>isitiladi</a:t>
            </a:r>
            <a:r>
              <a:rPr lang="en-US" sz="3600" b="1" i="1" dirty="0"/>
              <a:t>. Bu </a:t>
            </a:r>
            <a:r>
              <a:rPr lang="en-US" sz="3600" b="1" i="1" dirty="0" err="1"/>
              <a:t>erda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haddan</a:t>
            </a:r>
            <a:r>
              <a:rPr lang="ru-RU" sz="3600" b="1" i="1" dirty="0" smtClean="0"/>
              <a:t> </a:t>
            </a:r>
            <a:r>
              <a:rPr lang="en-US" sz="3600" b="1" i="1" dirty="0" err="1" smtClean="0"/>
              <a:t>tashqari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ta’sir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qilmaslik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juda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muhim</a:t>
            </a:r>
            <a:r>
              <a:rPr lang="en-US" sz="3600" b="1" i="1" dirty="0"/>
              <a:t>,</a:t>
            </a:r>
            <a:r>
              <a:rPr lang="en-US" sz="3600" b="1" i="1" dirty="0" smtClean="0"/>
              <a:t> </a:t>
            </a:r>
            <a:endParaRPr lang="ru-RU" sz="36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97" y="2442835"/>
            <a:ext cx="4389344" cy="3152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927" y="2442835"/>
            <a:ext cx="4762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0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Tartaletkamizni</a:t>
            </a:r>
            <a:r>
              <a:rPr lang="en-US" dirty="0" smtClean="0"/>
              <a:t> </a:t>
            </a:r>
            <a:r>
              <a:rPr lang="en-US" dirty="0" err="1" smtClean="0"/>
              <a:t>tagiga</a:t>
            </a:r>
            <a:r>
              <a:rPr lang="en-US" dirty="0" smtClean="0"/>
              <a:t> </a:t>
            </a:r>
            <a:r>
              <a:rPr lang="en-US" dirty="0" err="1" smtClean="0"/>
              <a:t>djem</a:t>
            </a:r>
            <a:r>
              <a:rPr lang="en-US" dirty="0" smtClean="0"/>
              <a:t> </a:t>
            </a:r>
            <a:r>
              <a:rPr lang="en-US" dirty="0" err="1" smtClean="0"/>
              <a:t>surtib</a:t>
            </a:r>
            <a:r>
              <a:rPr lang="en-US" dirty="0" smtClean="0"/>
              <a:t> </a:t>
            </a:r>
            <a:r>
              <a:rPr lang="en-US" dirty="0" err="1" smtClean="0"/>
              <a:t>ustidan</a:t>
            </a:r>
            <a:r>
              <a:rPr lang="en-US" dirty="0" smtClean="0"/>
              <a:t> </a:t>
            </a:r>
            <a:r>
              <a:rPr lang="en-US" dirty="0" err="1" smtClean="0"/>
              <a:t>krem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bezak</a:t>
            </a:r>
            <a:r>
              <a:rPr lang="en-US" dirty="0" smtClean="0"/>
              <a:t> </a:t>
            </a:r>
            <a:r>
              <a:rPr lang="en-US" dirty="0" err="1" smtClean="0"/>
              <a:t>beramiz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187" y="2330824"/>
            <a:ext cx="4679577" cy="4115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52" y="2330824"/>
            <a:ext cx="4572001" cy="41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9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      </a:t>
            </a:r>
            <a:r>
              <a:rPr lang="en-US" sz="6000" b="1" i="1" dirty="0" err="1">
                <a:solidFill>
                  <a:srgbClr val="FF0000"/>
                </a:solidFill>
              </a:rPr>
              <a:t>Y</a:t>
            </a:r>
            <a:r>
              <a:rPr lang="en-US" sz="6000" b="1" i="1" dirty="0" err="1" smtClean="0">
                <a:solidFill>
                  <a:srgbClr val="FF0000"/>
                </a:solidFill>
              </a:rPr>
              <a:t>oqimli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ishtaxa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437" y="2384612"/>
            <a:ext cx="4675904" cy="3334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41" y="2384612"/>
            <a:ext cx="4321830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236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Qumoq xamirdan savatchalar tayyorlash</vt:lpstr>
      <vt:lpstr>Kerakli masaliqlar</vt:lpstr>
      <vt:lpstr>Elakdan o'tgan unga maydalangan margarin qo'shing va hamma narsani yaxshilab aralashtiring, mayda bo'laklar hosil bo'lguncha qo'llaringiz bilan yaxshilab ishqalang.  </vt:lpstr>
      <vt:lpstr>Alohida idishga tuxum, shakar. Tuz xammasini yaxshilab kupirtiramiz.</vt:lpstr>
      <vt:lpstr>Unli uvog’imizga tuxumli massamizni aralashtirib xamir qoramiz.</vt:lpstr>
      <vt:lpstr>Keyin xamirni kichik bo'laklarga bo'linib, maxsus qoliplarga solib qo'yish kerak.</vt:lpstr>
      <vt:lpstr>Pishirish vaqti - 20 dan 25 minutgacha, pechda ikki yuz darajaga qadar isitiladi. Bu erda haddan tashqari ta’sir qilmaslik juda muhim, </vt:lpstr>
      <vt:lpstr>Tartaletkamizni tagiga djem surtib ustidan krem bilan bezak beramiz.</vt:lpstr>
      <vt:lpstr>      Yoqimli ishtaxa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Qumoq xamirdan savatchalar tayyorlash</dc:title>
  <dc:creator>Пользователь</dc:creator>
  <cp:lastModifiedBy>Пользователь</cp:lastModifiedBy>
  <cp:revision>8</cp:revision>
  <dcterms:created xsi:type="dcterms:W3CDTF">2021-12-15T07:37:49Z</dcterms:created>
  <dcterms:modified xsi:type="dcterms:W3CDTF">2021-12-16T07:35:37Z</dcterms:modified>
</cp:coreProperties>
</file>