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 id="263" r:id="rId9"/>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49" d="100"/>
          <a:sy n="49" d="100"/>
        </p:scale>
        <p:origin x="-120" y="-7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6"/>
          <p:cNvSpPr>
            <a:spLocks noChangeArrowheads="1"/>
          </p:cNvSpPr>
          <p:nvPr/>
        </p:nvSpPr>
        <p:spPr bwMode="auto">
          <a:xfrm>
            <a:off x="0" y="4324350"/>
            <a:ext cx="1744663" cy="777875"/>
          </a:xfrm>
          <a:custGeom>
            <a:avLst/>
            <a:gdLst>
              <a:gd name="T0" fmla="*/ 0 w 372"/>
              <a:gd name="T1" fmla="*/ 0 h 166"/>
              <a:gd name="T2" fmla="*/ 372 w 372"/>
              <a:gd name="T3" fmla="*/ 166 h 166"/>
            </a:gdLst>
            <a:ahLst/>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5" name="Date Placeholder 3"/>
          <p:cNvSpPr>
            <a:spLocks noGrp="1"/>
          </p:cNvSpPr>
          <p:nvPr>
            <p:ph type="dt" sz="half" idx="10"/>
          </p:nvPr>
        </p:nvSpPr>
        <p:spPr/>
        <p:txBody>
          <a:bodyPr/>
          <a:lstStyle>
            <a:lvl1pPr>
              <a:defRPr/>
            </a:lvl1pPr>
          </a:lstStyle>
          <a:p>
            <a:pPr>
              <a:defRPr/>
            </a:pPr>
            <a:fld id="{35AC20A0-FCF9-4AEE-89E1-BA8B6BA582C1}" type="datetimeFigureOut">
              <a:rPr lang="en-US"/>
              <a:pPr>
                <a:defRPr/>
              </a:pPr>
              <a:t>12/16/2021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1569C212-A29D-4848-96F9-4D11470622E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4" name="Freeform 11"/>
          <p:cNvSpPr>
            <a:spLocks noChangeArrowheads="1"/>
          </p:cNvSpPr>
          <p:nvPr/>
        </p:nvSpPr>
        <p:spPr bwMode="auto">
          <a:xfrm flipV="1">
            <a:off x="-4763" y="31781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45EFA9E4-57A7-41EC-B8E2-A1CFB0D5DB80}" type="datetimeFigureOut">
              <a:rPr lang="en-US"/>
              <a:pPr>
                <a:defRPr/>
              </a:pPr>
              <a:t>12/16/2021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F10D21C4-5E78-4821-88DB-25BB6DBF658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Freeform 11"/>
          <p:cNvSpPr>
            <a:spLocks noChangeArrowheads="1"/>
          </p:cNvSpPr>
          <p:nvPr/>
        </p:nvSpPr>
        <p:spPr bwMode="auto">
          <a:xfrm flipV="1">
            <a:off x="-4763" y="31781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6" name="TextBox 13"/>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7" name="TextBox 14"/>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4"/>
          </p:nvPr>
        </p:nvSpPr>
        <p:spPr/>
        <p:txBody>
          <a:bodyPr/>
          <a:lstStyle>
            <a:lvl1pPr>
              <a:defRPr/>
            </a:lvl1pPr>
          </a:lstStyle>
          <a:p>
            <a:pPr>
              <a:defRPr/>
            </a:pPr>
            <a:fld id="{A0DA573D-6474-4B67-827E-C06FD086D94C}" type="datetimeFigureOut">
              <a:rPr lang="en-US"/>
              <a:pPr>
                <a:defRPr/>
              </a:pPr>
              <a:t>12/16/2021</a:t>
            </a:fld>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101C867A-8238-4326-824C-DCC6B17BB4B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5" name="Freeform 11"/>
          <p:cNvSpPr>
            <a:spLocks noChangeArrowheads="1"/>
          </p:cNvSpPr>
          <p:nvPr/>
        </p:nvSpPr>
        <p:spPr bwMode="auto">
          <a:xfrm flipV="1">
            <a:off x="-4763" y="491172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E839F74E-8779-4FC3-A550-A1EFB1F688EB}" type="datetimeFigureOut">
              <a:rPr lang="en-US"/>
              <a:pPr>
                <a:defRPr/>
              </a:pPr>
              <a:t>12/16/2021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A12769C5-C49E-4929-B6C7-277E61B645C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Freeform 11"/>
          <p:cNvSpPr>
            <a:spLocks noChangeArrowheads="1"/>
          </p:cNvSpPr>
          <p:nvPr/>
        </p:nvSpPr>
        <p:spPr bwMode="auto">
          <a:xfrm flipV="1">
            <a:off x="-4763" y="491172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6" name="TextBox 16"/>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7" name="TextBox 17"/>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8" name="Date Placeholder 4"/>
          <p:cNvSpPr>
            <a:spLocks noGrp="1"/>
          </p:cNvSpPr>
          <p:nvPr>
            <p:ph type="dt" sz="half" idx="14"/>
          </p:nvPr>
        </p:nvSpPr>
        <p:spPr/>
        <p:txBody>
          <a:bodyPr/>
          <a:lstStyle>
            <a:lvl1pPr>
              <a:defRPr/>
            </a:lvl1pPr>
          </a:lstStyle>
          <a:p>
            <a:pPr>
              <a:defRPr/>
            </a:pPr>
            <a:fld id="{5FCE1E1B-C4BD-4E6C-896B-7E159C8D932B}" type="datetimeFigureOut">
              <a:rPr lang="en-US"/>
              <a:pPr>
                <a:defRPr/>
              </a:pPr>
              <a:t>12/16/2021</a:t>
            </a:fld>
            <a:endParaRPr lang="en-US"/>
          </a:p>
        </p:txBody>
      </p:sp>
      <p:sp>
        <p:nvSpPr>
          <p:cNvPr id="9" name="Footer Placeholder 5"/>
          <p:cNvSpPr>
            <a:spLocks noGrp="1"/>
          </p:cNvSpPr>
          <p:nvPr>
            <p:ph type="ftr" sz="quarter" idx="15"/>
          </p:nvPr>
        </p:nvSpPr>
        <p:spPr/>
        <p:txBody>
          <a:bodyPr/>
          <a:lstStyle>
            <a:lvl1pPr>
              <a:defRPr/>
            </a:lvl1pPr>
          </a:lstStyle>
          <a:p>
            <a:pPr>
              <a:defRPr/>
            </a:pPr>
            <a:endParaRPr lang="en-US"/>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8462EBA2-172A-43A2-BB43-E781316C3C2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5" name="Freeform 11"/>
          <p:cNvSpPr>
            <a:spLocks noChangeArrowheads="1"/>
          </p:cNvSpPr>
          <p:nvPr/>
        </p:nvSpPr>
        <p:spPr bwMode="auto">
          <a:xfrm flipV="1">
            <a:off x="-4763" y="491172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smtClean="0"/>
              <a:t>Образец текста</a:t>
            </a:r>
          </a:p>
        </p:txBody>
      </p:sp>
      <p:sp>
        <p:nvSpPr>
          <p:cNvPr id="6" name="Date Placeholder 4"/>
          <p:cNvSpPr>
            <a:spLocks noGrp="1"/>
          </p:cNvSpPr>
          <p:nvPr>
            <p:ph type="dt" sz="half" idx="14"/>
          </p:nvPr>
        </p:nvSpPr>
        <p:spPr/>
        <p:txBody>
          <a:bodyPr/>
          <a:lstStyle>
            <a:lvl1pPr>
              <a:defRPr/>
            </a:lvl1pPr>
          </a:lstStyle>
          <a:p>
            <a:pPr>
              <a:defRPr/>
            </a:pPr>
            <a:fld id="{568EB377-2B77-4C7C-A4A0-87AF3D94CF01}" type="datetimeFigureOut">
              <a:rPr lang="en-US"/>
              <a:pPr>
                <a:defRPr/>
              </a:pPr>
              <a:t>12/16/2021</a:t>
            </a:fld>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AA27EB6B-3304-4C31-BD98-0153873A4C4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4"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FE6366AE-C160-4E16-9076-0D2FA88875EF}" type="datetimeFigureOut">
              <a:rPr lang="en-US"/>
              <a:pPr>
                <a:defRPr/>
              </a:pPr>
              <a:t>12/16/2021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9B7F978-CDFD-4E19-9627-8FF32ABD8D9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341378D9-84D2-4D88-8738-F660E4D9748D}" type="datetimeFigureOut">
              <a:rPr lang="en-US"/>
              <a:pPr>
                <a:defRPr/>
              </a:pPr>
              <a:t>12/16/2021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80F983-B1FD-4361-AF76-008D1EB6999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E7237CD6-2120-4E34-9383-05B7C2EF3602}" type="datetimeFigureOut">
              <a:rPr lang="en-US"/>
              <a:pPr>
                <a:defRPr/>
              </a:pPr>
              <a:t>12/16/2021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A1ED05-4182-4E3D-945C-9C98DB8E484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Freeform 11"/>
          <p:cNvSpPr>
            <a:spLocks noChangeArrowheads="1"/>
          </p:cNvSpPr>
          <p:nvPr/>
        </p:nvSpPr>
        <p:spPr bwMode="auto">
          <a:xfrm flipV="1">
            <a:off x="-4763" y="31781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8943EFA-8F88-43A3-B536-68624DBD68BC}" type="datetimeFigureOut">
              <a:rPr lang="en-US"/>
              <a:pPr>
                <a:defRPr/>
              </a:pPr>
              <a:t>12/16/2021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5BC7E1CA-C314-4919-BCDF-3DD96417155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4"/>
          <p:cNvSpPr>
            <a:spLocks noGrp="1"/>
          </p:cNvSpPr>
          <p:nvPr>
            <p:ph type="dt" sz="half" idx="10"/>
          </p:nvPr>
        </p:nvSpPr>
        <p:spPr/>
        <p:txBody>
          <a:bodyPr/>
          <a:lstStyle>
            <a:lvl1pPr>
              <a:defRPr/>
            </a:lvl1pPr>
          </a:lstStyle>
          <a:p>
            <a:pPr>
              <a:defRPr/>
            </a:pPr>
            <a:fld id="{F4E314B9-CE19-41B5-96FD-D96A4D8CE9D8}" type="datetimeFigureOut">
              <a:rPr lang="en-US"/>
              <a:pPr>
                <a:defRPr/>
              </a:pPr>
              <a:t>12/16/2021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AE7F3AA-576A-4A32-89B9-258727DC318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6"/>
          <p:cNvSpPr>
            <a:spLocks noGrp="1"/>
          </p:cNvSpPr>
          <p:nvPr>
            <p:ph type="dt" sz="half" idx="10"/>
          </p:nvPr>
        </p:nvSpPr>
        <p:spPr/>
        <p:txBody>
          <a:bodyPr/>
          <a:lstStyle>
            <a:lvl1pPr>
              <a:defRPr/>
            </a:lvl1pPr>
          </a:lstStyle>
          <a:p>
            <a:pPr>
              <a:defRPr/>
            </a:pPr>
            <a:fld id="{A2538BC4-5117-4BA7-B81C-96DD23A9D087}" type="datetimeFigureOut">
              <a:rPr lang="en-US"/>
              <a:pPr>
                <a:defRPr/>
              </a:pPr>
              <a:t>12/16/2021</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ECD611E9-1510-4CE8-9848-D568E6B2271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p:txBody>
          <a:bodyPr/>
          <a:lstStyle/>
          <a:p>
            <a:r>
              <a:rPr lang="ru-RU" smtClean="0"/>
              <a:t>Образец заголовка</a:t>
            </a:r>
            <a:endParaRPr lang="en-US" dirty="0"/>
          </a:p>
        </p:txBody>
      </p:sp>
      <p:sp>
        <p:nvSpPr>
          <p:cNvPr id="4" name="Date Placeholder 2"/>
          <p:cNvSpPr>
            <a:spLocks noGrp="1"/>
          </p:cNvSpPr>
          <p:nvPr>
            <p:ph type="dt" sz="half" idx="10"/>
          </p:nvPr>
        </p:nvSpPr>
        <p:spPr/>
        <p:txBody>
          <a:bodyPr/>
          <a:lstStyle>
            <a:lvl1pPr>
              <a:defRPr/>
            </a:lvl1pPr>
          </a:lstStyle>
          <a:p>
            <a:pPr>
              <a:defRPr/>
            </a:pPr>
            <a:fld id="{5A46E4DA-C6FD-436F-8E45-7E3A93B28221}" type="datetimeFigureOut">
              <a:rPr lang="en-US"/>
              <a:pPr>
                <a:defRPr/>
              </a:pPr>
              <a:t>12/16/2021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A635A74F-470D-4525-A929-1197353D2CA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3" name="Date Placeholder 1"/>
          <p:cNvSpPr>
            <a:spLocks noGrp="1"/>
          </p:cNvSpPr>
          <p:nvPr>
            <p:ph type="dt" sz="half" idx="10"/>
          </p:nvPr>
        </p:nvSpPr>
        <p:spPr/>
        <p:txBody>
          <a:bodyPr/>
          <a:lstStyle>
            <a:lvl1pPr>
              <a:defRPr/>
            </a:lvl1pPr>
          </a:lstStyle>
          <a:p>
            <a:pPr>
              <a:defRPr/>
            </a:pPr>
            <a:fld id="{C23167F0-8ED9-485B-B8D0-847737D746A4}" type="datetimeFigureOut">
              <a:rPr lang="en-US"/>
              <a:pPr>
                <a:defRPr/>
              </a:pPr>
              <a:t>12/16/2021</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D58A5284-C87C-49AF-88C6-EFE884DDC30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Freeform 11"/>
          <p:cNvSpPr>
            <a:spLocks noChangeArrowheads="1"/>
          </p:cNvSpPr>
          <p:nvPr/>
        </p:nvSpPr>
        <p:spPr bwMode="auto">
          <a:xfrm flipV="1">
            <a:off x="-4763" y="71437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DCB48CF4-FB13-4CEC-ABF4-323A56029FEE}" type="datetimeFigureOut">
              <a:rPr lang="en-US"/>
              <a:pPr>
                <a:defRPr/>
              </a:pPr>
              <a:t>12/16/2021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7467DD57-5C64-4360-96BD-16CBC0D6D92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Freeform 11"/>
          <p:cNvSpPr>
            <a:spLocks noChangeArrowheads="1"/>
          </p:cNvSpPr>
          <p:nvPr/>
        </p:nvSpPr>
        <p:spPr bwMode="auto">
          <a:xfrm flipV="1">
            <a:off x="-4763" y="4911725"/>
            <a:ext cx="1589088" cy="508000"/>
          </a:xfrm>
          <a:custGeom>
            <a:avLst/>
            <a:gdLst>
              <a:gd name="T0" fmla="*/ 0 w 9248"/>
              <a:gd name="T1" fmla="*/ 0 h 10000"/>
              <a:gd name="T2" fmla="*/ 9248 w 9248"/>
              <a:gd name="T3" fmla="*/ 10000 h 10000"/>
            </a:gdLst>
            <a:ahLst/>
            <a:cxnLst/>
            <a:rect l="T0" t="T1" r="T2" b="T3"/>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miter lim="800000"/>
            <a:headEnd/>
            <a:tailEnd/>
          </a:ln>
        </p:spPr>
        <p:txBody>
          <a:bodyPr/>
          <a:lstStyle/>
          <a:p>
            <a:endParaRPr lang="ru-RU"/>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9F6ED276-CB32-499D-8C8A-BC42112FE607}" type="datetimeFigureOut">
              <a:rPr lang="en-US"/>
              <a:pPr>
                <a:defRPr/>
              </a:pPr>
              <a:t>12/16/2021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8A662FB7-A57C-4C44-AC25-193BB2800A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noChangeArrowheads="1"/>
            </p:cNvSpPr>
            <p:nvPr/>
          </p:nvSpPr>
          <p:spPr bwMode="auto">
            <a:xfrm>
              <a:off x="2487613" y="2284413"/>
              <a:ext cx="85725" cy="533400"/>
            </a:xfrm>
            <a:custGeom>
              <a:avLst/>
              <a:gdLst>
                <a:gd name="T0" fmla="*/ 0 w 22"/>
                <a:gd name="T1" fmla="*/ 0 h 136"/>
                <a:gd name="T2" fmla="*/ 22 w 22"/>
                <a:gd name="T3" fmla="*/ 136 h 136"/>
              </a:gdLst>
              <a:ahLst/>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miter lim="800000"/>
              <a:headEnd/>
              <a:tailEnd/>
            </a:ln>
          </p:spPr>
          <p:txBody>
            <a:bodyPr/>
            <a:lstStyle/>
            <a:p>
              <a:endParaRPr lang="ru-RU"/>
            </a:p>
          </p:txBody>
        </p:sp>
        <p:sp>
          <p:nvSpPr>
            <p:cNvPr id="1047" name="Freeform 12"/>
            <p:cNvSpPr>
              <a:spLocks noChangeArrowheads="1"/>
            </p:cNvSpPr>
            <p:nvPr/>
          </p:nvSpPr>
          <p:spPr bwMode="auto">
            <a:xfrm>
              <a:off x="2597151" y="2779713"/>
              <a:ext cx="550863" cy="1978025"/>
            </a:xfrm>
            <a:custGeom>
              <a:avLst/>
              <a:gdLst>
                <a:gd name="T0" fmla="*/ 0 w 140"/>
                <a:gd name="T1" fmla="*/ 0 h 504"/>
                <a:gd name="T2" fmla="*/ 140 w 140"/>
                <a:gd name="T3" fmla="*/ 504 h 504"/>
              </a:gdLst>
              <a:ahLst/>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miter lim="800000"/>
              <a:headEnd/>
              <a:tailEnd/>
            </a:ln>
          </p:spPr>
          <p:txBody>
            <a:bodyPr/>
            <a:lstStyle/>
            <a:p>
              <a:endParaRPr lang="ru-RU"/>
            </a:p>
          </p:txBody>
        </p:sp>
        <p:sp>
          <p:nvSpPr>
            <p:cNvPr id="1048" name="Freeform 13"/>
            <p:cNvSpPr>
              <a:spLocks noChangeArrowheads="1"/>
            </p:cNvSpPr>
            <p:nvPr/>
          </p:nvSpPr>
          <p:spPr bwMode="auto">
            <a:xfrm>
              <a:off x="3175001" y="4730750"/>
              <a:ext cx="519113" cy="1209675"/>
            </a:xfrm>
            <a:custGeom>
              <a:avLst/>
              <a:gdLst>
                <a:gd name="T0" fmla="*/ 0 w 132"/>
                <a:gd name="T1" fmla="*/ 0 h 308"/>
                <a:gd name="T2" fmla="*/ 132 w 132"/>
                <a:gd name="T3" fmla="*/ 308 h 308"/>
              </a:gdLst>
              <a:ahLst/>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miter lim="800000"/>
              <a:headEnd/>
              <a:tailEnd/>
            </a:ln>
          </p:spPr>
          <p:txBody>
            <a:bodyPr/>
            <a:lstStyle/>
            <a:p>
              <a:endParaRPr lang="ru-RU"/>
            </a:p>
          </p:txBody>
        </p:sp>
        <p:sp>
          <p:nvSpPr>
            <p:cNvPr id="1049" name="Freeform 14"/>
            <p:cNvSpPr>
              <a:spLocks noChangeArrowheads="1"/>
            </p:cNvSpPr>
            <p:nvPr/>
          </p:nvSpPr>
          <p:spPr bwMode="auto">
            <a:xfrm>
              <a:off x="3305176" y="5630863"/>
              <a:ext cx="146050" cy="309563"/>
            </a:xfrm>
            <a:custGeom>
              <a:avLst/>
              <a:gdLst>
                <a:gd name="T0" fmla="*/ 0 w 37"/>
                <a:gd name="T1" fmla="*/ 0 h 79"/>
                <a:gd name="T2" fmla="*/ 37 w 37"/>
                <a:gd name="T3" fmla="*/ 79 h 79"/>
              </a:gdLst>
              <a:ahLst/>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miter lim="800000"/>
              <a:headEnd/>
              <a:tailEnd/>
            </a:ln>
          </p:spPr>
          <p:txBody>
            <a:bodyPr/>
            <a:lstStyle/>
            <a:p>
              <a:endParaRPr lang="ru-RU"/>
            </a:p>
          </p:txBody>
        </p:sp>
        <p:sp>
          <p:nvSpPr>
            <p:cNvPr id="1050" name="Freeform 15"/>
            <p:cNvSpPr>
              <a:spLocks noChangeArrowheads="1"/>
            </p:cNvSpPr>
            <p:nvPr/>
          </p:nvSpPr>
          <p:spPr bwMode="auto">
            <a:xfrm>
              <a:off x="2573338" y="2817813"/>
              <a:ext cx="700088" cy="2835275"/>
            </a:xfrm>
            <a:custGeom>
              <a:avLst/>
              <a:gdLst>
                <a:gd name="T0" fmla="*/ 0 w 178"/>
                <a:gd name="T1" fmla="*/ 0 h 722"/>
                <a:gd name="T2" fmla="*/ 178 w 178"/>
                <a:gd name="T3" fmla="*/ 722 h 722"/>
              </a:gdLst>
              <a:ahLst/>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miter lim="800000"/>
              <a:headEnd/>
              <a:tailEnd/>
            </a:ln>
          </p:spPr>
          <p:txBody>
            <a:bodyPr/>
            <a:lstStyle/>
            <a:p>
              <a:endParaRPr lang="ru-RU"/>
            </a:p>
          </p:txBody>
        </p:sp>
        <p:sp>
          <p:nvSpPr>
            <p:cNvPr id="1051" name="Freeform 16"/>
            <p:cNvSpPr>
              <a:spLocks noChangeArrowheads="1"/>
            </p:cNvSpPr>
            <p:nvPr/>
          </p:nvSpPr>
          <p:spPr bwMode="auto">
            <a:xfrm>
              <a:off x="2506663" y="285750"/>
              <a:ext cx="90488" cy="2493963"/>
            </a:xfrm>
            <a:custGeom>
              <a:avLst/>
              <a:gdLst>
                <a:gd name="T0" fmla="*/ 0 w 23"/>
                <a:gd name="T1" fmla="*/ 0 h 635"/>
                <a:gd name="T2" fmla="*/ 23 w 23"/>
                <a:gd name="T3" fmla="*/ 635 h 635"/>
              </a:gdLst>
              <a:ahLst/>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miter lim="800000"/>
              <a:headEnd/>
              <a:tailEnd/>
            </a:ln>
          </p:spPr>
          <p:txBody>
            <a:bodyPr/>
            <a:lstStyle/>
            <a:p>
              <a:endParaRPr lang="ru-RU"/>
            </a:p>
          </p:txBody>
        </p:sp>
        <p:sp>
          <p:nvSpPr>
            <p:cNvPr id="1052" name="Freeform 17"/>
            <p:cNvSpPr>
              <a:spLocks noChangeArrowheads="1"/>
            </p:cNvSpPr>
            <p:nvPr/>
          </p:nvSpPr>
          <p:spPr bwMode="auto">
            <a:xfrm>
              <a:off x="2554288" y="2598738"/>
              <a:ext cx="66675" cy="420688"/>
            </a:xfrm>
            <a:custGeom>
              <a:avLst/>
              <a:gdLst>
                <a:gd name="T0" fmla="*/ 0 w 17"/>
                <a:gd name="T1" fmla="*/ 0 h 107"/>
                <a:gd name="T2" fmla="*/ 17 w 17"/>
                <a:gd name="T3" fmla="*/ 107 h 107"/>
              </a:gdLst>
              <a:ahLst/>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miter lim="800000"/>
              <a:headEnd/>
              <a:tailEnd/>
            </a:ln>
          </p:spPr>
          <p:txBody>
            <a:bodyPr/>
            <a:lstStyle/>
            <a:p>
              <a:endParaRPr lang="ru-RU"/>
            </a:p>
          </p:txBody>
        </p:sp>
        <p:sp>
          <p:nvSpPr>
            <p:cNvPr id="1053" name="Freeform 18"/>
            <p:cNvSpPr>
              <a:spLocks noChangeArrowheads="1"/>
            </p:cNvSpPr>
            <p:nvPr/>
          </p:nvSpPr>
          <p:spPr bwMode="auto">
            <a:xfrm>
              <a:off x="3143251" y="4757738"/>
              <a:ext cx="161925" cy="873125"/>
            </a:xfrm>
            <a:custGeom>
              <a:avLst/>
              <a:gdLst>
                <a:gd name="T0" fmla="*/ 0 w 41"/>
                <a:gd name="T1" fmla="*/ 0 h 222"/>
                <a:gd name="T2" fmla="*/ 41 w 41"/>
                <a:gd name="T3" fmla="*/ 222 h 222"/>
              </a:gdLst>
              <a:ahLst/>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miter lim="800000"/>
              <a:headEnd/>
              <a:tailEnd/>
            </a:ln>
          </p:spPr>
          <p:txBody>
            <a:bodyPr/>
            <a:lstStyle/>
            <a:p>
              <a:endParaRPr lang="ru-RU"/>
            </a:p>
          </p:txBody>
        </p:sp>
        <p:sp>
          <p:nvSpPr>
            <p:cNvPr id="1054" name="Freeform 19"/>
            <p:cNvSpPr>
              <a:spLocks noChangeArrowheads="1"/>
            </p:cNvSpPr>
            <p:nvPr/>
          </p:nvSpPr>
          <p:spPr bwMode="auto">
            <a:xfrm>
              <a:off x="3148013" y="1282700"/>
              <a:ext cx="1768475" cy="3448050"/>
            </a:xfrm>
            <a:custGeom>
              <a:avLst/>
              <a:gdLst>
                <a:gd name="T0" fmla="*/ 0 w 450"/>
                <a:gd name="T1" fmla="*/ 0 h 878"/>
                <a:gd name="T2" fmla="*/ 450 w 450"/>
                <a:gd name="T3" fmla="*/ 878 h 878"/>
              </a:gdLst>
              <a:ahLst/>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miter lim="800000"/>
              <a:headEnd/>
              <a:tailEnd/>
            </a:ln>
          </p:spPr>
          <p:txBody>
            <a:bodyPr/>
            <a:lstStyle/>
            <a:p>
              <a:endParaRPr lang="ru-RU"/>
            </a:p>
          </p:txBody>
        </p:sp>
        <p:sp>
          <p:nvSpPr>
            <p:cNvPr id="1055" name="Freeform 20"/>
            <p:cNvSpPr>
              <a:spLocks noChangeArrowheads="1"/>
            </p:cNvSpPr>
            <p:nvPr/>
          </p:nvSpPr>
          <p:spPr bwMode="auto">
            <a:xfrm>
              <a:off x="3273426" y="5653088"/>
              <a:ext cx="138113" cy="287338"/>
            </a:xfrm>
            <a:custGeom>
              <a:avLst/>
              <a:gdLst>
                <a:gd name="T0" fmla="*/ 0 w 35"/>
                <a:gd name="T1" fmla="*/ 0 h 73"/>
                <a:gd name="T2" fmla="*/ 35 w 35"/>
                <a:gd name="T3" fmla="*/ 73 h 73"/>
              </a:gdLst>
              <a:ahLst/>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miter lim="800000"/>
              <a:headEnd/>
              <a:tailEnd/>
            </a:ln>
          </p:spPr>
          <p:txBody>
            <a:bodyPr/>
            <a:lstStyle/>
            <a:p>
              <a:endParaRPr lang="ru-RU"/>
            </a:p>
          </p:txBody>
        </p:sp>
        <p:sp>
          <p:nvSpPr>
            <p:cNvPr id="1056" name="Freeform 21"/>
            <p:cNvSpPr>
              <a:spLocks noChangeArrowheads="1"/>
            </p:cNvSpPr>
            <p:nvPr/>
          </p:nvSpPr>
          <p:spPr bwMode="auto">
            <a:xfrm>
              <a:off x="3143251" y="4656138"/>
              <a:ext cx="31750" cy="188913"/>
            </a:xfrm>
            <a:custGeom>
              <a:avLst/>
              <a:gdLst>
                <a:gd name="T0" fmla="*/ 0 w 8"/>
                <a:gd name="T1" fmla="*/ 0 h 48"/>
                <a:gd name="T2" fmla="*/ 8 w 8"/>
                <a:gd name="T3" fmla="*/ 48 h 48"/>
              </a:gdLst>
              <a:ahLst/>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miter lim="800000"/>
              <a:headEnd/>
              <a:tailEnd/>
            </a:ln>
          </p:spPr>
          <p:txBody>
            <a:bodyPr/>
            <a:lstStyle/>
            <a:p>
              <a:endParaRPr lang="ru-RU"/>
            </a:p>
          </p:txBody>
        </p:sp>
        <p:sp>
          <p:nvSpPr>
            <p:cNvPr id="1057" name="Freeform 22"/>
            <p:cNvSpPr>
              <a:spLocks noChangeArrowheads="1"/>
            </p:cNvSpPr>
            <p:nvPr/>
          </p:nvSpPr>
          <p:spPr bwMode="auto">
            <a:xfrm>
              <a:off x="3211513" y="5410200"/>
              <a:ext cx="203200" cy="530225"/>
            </a:xfrm>
            <a:custGeom>
              <a:avLst/>
              <a:gdLst>
                <a:gd name="T0" fmla="*/ 0 w 52"/>
                <a:gd name="T1" fmla="*/ 0 h 135"/>
                <a:gd name="T2" fmla="*/ 52 w 52"/>
                <a:gd name="T3" fmla="*/ 135 h 135"/>
              </a:gdLst>
              <a:ahLst/>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miter lim="800000"/>
              <a:headEnd/>
              <a:tailEnd/>
            </a:ln>
          </p:spPr>
          <p:txBody>
            <a:bodyPr/>
            <a:lstStyle/>
            <a:p>
              <a:endParaRPr lang="ru-RU"/>
            </a:p>
          </p:txBody>
        </p:sp>
      </p:grpSp>
      <p:grpSp>
        <p:nvGrpSpPr>
          <p:cNvPr id="1027" name="Group 9"/>
          <p:cNvGrpSpPr>
            <a:grpSpLocks/>
          </p:cNvGrpSpPr>
          <p:nvPr/>
        </p:nvGrpSpPr>
        <p:grpSpPr bwMode="auto">
          <a:xfrm>
            <a:off x="26988" y="0"/>
            <a:ext cx="2357437" cy="6853238"/>
            <a:chOff x="6627813" y="194833"/>
            <a:chExt cx="1952625" cy="5678918"/>
          </a:xfrm>
        </p:grpSpPr>
        <p:sp>
          <p:nvSpPr>
            <p:cNvPr id="1034" name="Freeform 27"/>
            <p:cNvSpPr>
              <a:spLocks noChangeArrowheads="1"/>
            </p:cNvSpPr>
            <p:nvPr/>
          </p:nvSpPr>
          <p:spPr bwMode="auto">
            <a:xfrm>
              <a:off x="6627813" y="194833"/>
              <a:ext cx="409575" cy="3646488"/>
            </a:xfrm>
            <a:custGeom>
              <a:avLst/>
              <a:gdLst>
                <a:gd name="T0" fmla="*/ 0 w 103"/>
                <a:gd name="T1" fmla="*/ 0 h 920"/>
                <a:gd name="T2" fmla="*/ 103 w 103"/>
                <a:gd name="T3" fmla="*/ 920 h 920"/>
              </a:gdLst>
              <a:ahLst/>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miter lim="800000"/>
              <a:headEnd/>
              <a:tailEnd/>
            </a:ln>
          </p:spPr>
          <p:txBody>
            <a:bodyPr/>
            <a:lstStyle/>
            <a:p>
              <a:endParaRPr lang="ru-RU"/>
            </a:p>
          </p:txBody>
        </p:sp>
        <p:sp>
          <p:nvSpPr>
            <p:cNvPr id="1035" name="Freeform 28"/>
            <p:cNvSpPr>
              <a:spLocks noChangeArrowheads="1"/>
            </p:cNvSpPr>
            <p:nvPr/>
          </p:nvSpPr>
          <p:spPr bwMode="auto">
            <a:xfrm>
              <a:off x="7061201" y="3771900"/>
              <a:ext cx="350838" cy="1309688"/>
            </a:xfrm>
            <a:custGeom>
              <a:avLst/>
              <a:gdLst>
                <a:gd name="T0" fmla="*/ 0 w 88"/>
                <a:gd name="T1" fmla="*/ 0 h 330"/>
                <a:gd name="T2" fmla="*/ 88 w 88"/>
                <a:gd name="T3" fmla="*/ 330 h 330"/>
              </a:gdLst>
              <a:ahLst/>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miter lim="800000"/>
              <a:headEnd/>
              <a:tailEnd/>
            </a:ln>
          </p:spPr>
          <p:txBody>
            <a:bodyPr/>
            <a:lstStyle/>
            <a:p>
              <a:endParaRPr lang="ru-RU"/>
            </a:p>
          </p:txBody>
        </p:sp>
        <p:sp>
          <p:nvSpPr>
            <p:cNvPr id="1036" name="Freeform 29"/>
            <p:cNvSpPr>
              <a:spLocks noChangeArrowheads="1"/>
            </p:cNvSpPr>
            <p:nvPr/>
          </p:nvSpPr>
          <p:spPr bwMode="auto">
            <a:xfrm>
              <a:off x="7439026" y="5053013"/>
              <a:ext cx="357188" cy="820738"/>
            </a:xfrm>
            <a:custGeom>
              <a:avLst/>
              <a:gdLst>
                <a:gd name="T0" fmla="*/ 0 w 90"/>
                <a:gd name="T1" fmla="*/ 0 h 207"/>
                <a:gd name="T2" fmla="*/ 90 w 90"/>
                <a:gd name="T3" fmla="*/ 207 h 207"/>
              </a:gdLst>
              <a:ahLst/>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miter lim="800000"/>
              <a:headEnd/>
              <a:tailEnd/>
            </a:ln>
          </p:spPr>
          <p:txBody>
            <a:bodyPr/>
            <a:lstStyle/>
            <a:p>
              <a:endParaRPr lang="ru-RU"/>
            </a:p>
          </p:txBody>
        </p:sp>
        <p:sp>
          <p:nvSpPr>
            <p:cNvPr id="1037" name="Freeform 30"/>
            <p:cNvSpPr>
              <a:spLocks noChangeArrowheads="1"/>
            </p:cNvSpPr>
            <p:nvPr/>
          </p:nvSpPr>
          <p:spPr bwMode="auto">
            <a:xfrm>
              <a:off x="7037388" y="3811588"/>
              <a:ext cx="457200" cy="1852613"/>
            </a:xfrm>
            <a:custGeom>
              <a:avLst/>
              <a:gdLst>
                <a:gd name="T0" fmla="*/ 0 w 115"/>
                <a:gd name="T1" fmla="*/ 0 h 467"/>
                <a:gd name="T2" fmla="*/ 115 w 115"/>
                <a:gd name="T3" fmla="*/ 467 h 467"/>
              </a:gdLst>
              <a:ahLst/>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miter lim="800000"/>
              <a:headEnd/>
              <a:tailEnd/>
            </a:ln>
          </p:spPr>
          <p:txBody>
            <a:bodyPr/>
            <a:lstStyle/>
            <a:p>
              <a:endParaRPr lang="ru-RU"/>
            </a:p>
          </p:txBody>
        </p:sp>
        <p:sp>
          <p:nvSpPr>
            <p:cNvPr id="1038" name="Freeform 31"/>
            <p:cNvSpPr>
              <a:spLocks noChangeArrowheads="1"/>
            </p:cNvSpPr>
            <p:nvPr/>
          </p:nvSpPr>
          <p:spPr bwMode="auto">
            <a:xfrm>
              <a:off x="6992938" y="1263650"/>
              <a:ext cx="144463" cy="2508250"/>
            </a:xfrm>
            <a:custGeom>
              <a:avLst/>
              <a:gdLst>
                <a:gd name="T0" fmla="*/ 0 w 36"/>
                <a:gd name="T1" fmla="*/ 0 h 633"/>
                <a:gd name="T2" fmla="*/ 36 w 36"/>
                <a:gd name="T3" fmla="*/ 633 h 633"/>
              </a:gdLst>
              <a:ahLst/>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miter lim="800000"/>
              <a:headEnd/>
              <a:tailEnd/>
            </a:ln>
          </p:spPr>
          <p:txBody>
            <a:bodyPr/>
            <a:lstStyle/>
            <a:p>
              <a:endParaRPr lang="ru-RU"/>
            </a:p>
          </p:txBody>
        </p:sp>
        <p:sp>
          <p:nvSpPr>
            <p:cNvPr id="1039" name="Freeform 32"/>
            <p:cNvSpPr>
              <a:spLocks noChangeArrowheads="1"/>
            </p:cNvSpPr>
            <p:nvPr/>
          </p:nvSpPr>
          <p:spPr bwMode="auto">
            <a:xfrm>
              <a:off x="7526338" y="5640388"/>
              <a:ext cx="111125" cy="233363"/>
            </a:xfrm>
            <a:custGeom>
              <a:avLst/>
              <a:gdLst>
                <a:gd name="T0" fmla="*/ 0 w 28"/>
                <a:gd name="T1" fmla="*/ 0 h 59"/>
                <a:gd name="T2" fmla="*/ 28 w 28"/>
                <a:gd name="T3" fmla="*/ 59 h 59"/>
              </a:gdLst>
              <a:ahLst/>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miter lim="800000"/>
              <a:headEnd/>
              <a:tailEnd/>
            </a:ln>
          </p:spPr>
          <p:txBody>
            <a:bodyPr/>
            <a:lstStyle/>
            <a:p>
              <a:endParaRPr lang="ru-RU"/>
            </a:p>
          </p:txBody>
        </p:sp>
        <p:sp>
          <p:nvSpPr>
            <p:cNvPr id="1040" name="Freeform 33"/>
            <p:cNvSpPr>
              <a:spLocks noChangeArrowheads="1"/>
            </p:cNvSpPr>
            <p:nvPr/>
          </p:nvSpPr>
          <p:spPr bwMode="auto">
            <a:xfrm>
              <a:off x="7021513" y="3598863"/>
              <a:ext cx="68263" cy="423863"/>
            </a:xfrm>
            <a:custGeom>
              <a:avLst/>
              <a:gdLst>
                <a:gd name="T0" fmla="*/ 0 w 17"/>
                <a:gd name="T1" fmla="*/ 0 h 107"/>
                <a:gd name="T2" fmla="*/ 17 w 17"/>
                <a:gd name="T3" fmla="*/ 107 h 107"/>
              </a:gdLst>
              <a:ahLst/>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miter lim="800000"/>
              <a:headEnd/>
              <a:tailEnd/>
            </a:ln>
          </p:spPr>
          <p:txBody>
            <a:bodyPr/>
            <a:lstStyle/>
            <a:p>
              <a:endParaRPr lang="ru-RU"/>
            </a:p>
          </p:txBody>
        </p:sp>
        <p:sp>
          <p:nvSpPr>
            <p:cNvPr id="1041" name="Freeform 34"/>
            <p:cNvSpPr>
              <a:spLocks noChangeArrowheads="1"/>
            </p:cNvSpPr>
            <p:nvPr/>
          </p:nvSpPr>
          <p:spPr bwMode="auto">
            <a:xfrm>
              <a:off x="7412038" y="2801938"/>
              <a:ext cx="1168400" cy="2251075"/>
            </a:xfrm>
            <a:custGeom>
              <a:avLst/>
              <a:gdLst>
                <a:gd name="T0" fmla="*/ 0 w 294"/>
                <a:gd name="T1" fmla="*/ 0 h 568"/>
                <a:gd name="T2" fmla="*/ 294 w 294"/>
                <a:gd name="T3" fmla="*/ 568 h 568"/>
              </a:gdLst>
              <a:ahLst/>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miter lim="800000"/>
              <a:headEnd/>
              <a:tailEnd/>
            </a:ln>
          </p:spPr>
          <p:txBody>
            <a:bodyPr/>
            <a:lstStyle/>
            <a:p>
              <a:endParaRPr lang="ru-RU"/>
            </a:p>
          </p:txBody>
        </p:sp>
        <p:sp>
          <p:nvSpPr>
            <p:cNvPr id="1042" name="Freeform 35"/>
            <p:cNvSpPr>
              <a:spLocks noChangeArrowheads="1"/>
            </p:cNvSpPr>
            <p:nvPr/>
          </p:nvSpPr>
          <p:spPr bwMode="auto">
            <a:xfrm>
              <a:off x="7494588" y="5664200"/>
              <a:ext cx="100013" cy="209550"/>
            </a:xfrm>
            <a:custGeom>
              <a:avLst/>
              <a:gdLst>
                <a:gd name="T0" fmla="*/ 0 w 25"/>
                <a:gd name="T1" fmla="*/ 0 h 53"/>
                <a:gd name="T2" fmla="*/ 25 w 25"/>
                <a:gd name="T3" fmla="*/ 53 h 53"/>
              </a:gdLst>
              <a:ahLst/>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miter lim="800000"/>
              <a:headEnd/>
              <a:tailEnd/>
            </a:ln>
          </p:spPr>
          <p:txBody>
            <a:bodyPr/>
            <a:lstStyle/>
            <a:p>
              <a:endParaRPr lang="ru-RU"/>
            </a:p>
          </p:txBody>
        </p:sp>
        <p:sp>
          <p:nvSpPr>
            <p:cNvPr id="1043" name="Freeform 36"/>
            <p:cNvSpPr>
              <a:spLocks noChangeArrowheads="1"/>
            </p:cNvSpPr>
            <p:nvPr/>
          </p:nvSpPr>
          <p:spPr bwMode="auto">
            <a:xfrm>
              <a:off x="7412038" y="5081588"/>
              <a:ext cx="114300" cy="558800"/>
            </a:xfrm>
            <a:custGeom>
              <a:avLst/>
              <a:gdLst>
                <a:gd name="T0" fmla="*/ 0 w 29"/>
                <a:gd name="T1" fmla="*/ 0 h 141"/>
                <a:gd name="T2" fmla="*/ 29 w 29"/>
                <a:gd name="T3" fmla="*/ 141 h 141"/>
              </a:gdLst>
              <a:ahLst/>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miter lim="800000"/>
              <a:headEnd/>
              <a:tailEnd/>
            </a:ln>
          </p:spPr>
          <p:txBody>
            <a:bodyPr/>
            <a:lstStyle/>
            <a:p>
              <a:endParaRPr lang="ru-RU"/>
            </a:p>
          </p:txBody>
        </p:sp>
        <p:sp>
          <p:nvSpPr>
            <p:cNvPr id="1044" name="Freeform 37"/>
            <p:cNvSpPr>
              <a:spLocks noChangeArrowheads="1"/>
            </p:cNvSpPr>
            <p:nvPr/>
          </p:nvSpPr>
          <p:spPr bwMode="auto">
            <a:xfrm>
              <a:off x="7412038" y="4978400"/>
              <a:ext cx="31750" cy="188913"/>
            </a:xfrm>
            <a:custGeom>
              <a:avLst/>
              <a:gdLst>
                <a:gd name="T0" fmla="*/ 0 w 8"/>
                <a:gd name="T1" fmla="*/ 0 h 48"/>
                <a:gd name="T2" fmla="*/ 8 w 8"/>
                <a:gd name="T3" fmla="*/ 48 h 48"/>
              </a:gdLst>
              <a:ahLst/>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miter lim="800000"/>
              <a:headEnd/>
              <a:tailEnd/>
            </a:ln>
          </p:spPr>
          <p:txBody>
            <a:bodyPr/>
            <a:lstStyle/>
            <a:p>
              <a:endParaRPr lang="ru-RU"/>
            </a:p>
          </p:txBody>
        </p:sp>
        <p:sp>
          <p:nvSpPr>
            <p:cNvPr id="1045" name="Freeform 38"/>
            <p:cNvSpPr>
              <a:spLocks noChangeArrowheads="1"/>
            </p:cNvSpPr>
            <p:nvPr/>
          </p:nvSpPr>
          <p:spPr bwMode="auto">
            <a:xfrm>
              <a:off x="7439026" y="5434013"/>
              <a:ext cx="174625" cy="439738"/>
            </a:xfrm>
            <a:custGeom>
              <a:avLst/>
              <a:gdLst>
                <a:gd name="T0" fmla="*/ 0 w 44"/>
                <a:gd name="T1" fmla="*/ 0 h 111"/>
                <a:gd name="T2" fmla="*/ 44 w 44"/>
                <a:gd name="T3" fmla="*/ 111 h 111"/>
              </a:gdLst>
              <a:ahLst/>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miter lim="800000"/>
              <a:headEnd/>
              <a:tailEnd/>
            </a:ln>
          </p:spPr>
          <p:txBody>
            <a:bodyPr/>
            <a:lstStyle/>
            <a:p>
              <a:endParaRPr lang="ru-RU"/>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dirty="0">
                <a:solidFill>
                  <a:schemeClr val="tx1">
                    <a:tint val="75000"/>
                  </a:schemeClr>
                </a:solidFill>
                <a:latin typeface="+mn-lt"/>
              </a:defRPr>
            </a:lvl1pPr>
          </a:lstStyle>
          <a:p>
            <a:pPr>
              <a:defRPr/>
            </a:pPr>
            <a:fld id="{5D4EDADF-9C68-4A2B-A8D2-37057BE2DFEE}" type="datetimeFigureOut">
              <a:rPr lang="en-US"/>
              <a:pPr>
                <a:defRPr/>
              </a:pPr>
              <a:t>12/16/2021</a:t>
            </a:fld>
            <a:endParaRPr lang="en-US"/>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dirty="0">
                <a:solidFill>
                  <a:srgbClr val="FEFFFF"/>
                </a:solidFill>
                <a:latin typeface="+mn-lt"/>
              </a:defRPr>
            </a:lvl1pPr>
          </a:lstStyle>
          <a:p>
            <a:pPr>
              <a:defRPr/>
            </a:pPr>
            <a:fld id="{E359ACFE-E18B-4681-90AF-DB285DA22F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 id="2147483680" r:id="rId16"/>
  </p:sldLayoutIdLst>
  <p:txStyles>
    <p:titleStyle>
      <a:lvl1pPr algn="l" defTabSz="457200" rtl="0" fontAlgn="base">
        <a:spcBef>
          <a:spcPct val="0"/>
        </a:spcBef>
        <a:spcAft>
          <a:spcPct val="0"/>
        </a:spcAft>
        <a:defRPr sz="3600" kern="1200">
          <a:solidFill>
            <a:srgbClr val="262626"/>
          </a:solidFill>
          <a:latin typeface="+mj-lt"/>
          <a:ea typeface="+mj-ea"/>
          <a:cs typeface="+mj-cs"/>
        </a:defRPr>
      </a:lvl1pPr>
      <a:lvl2pPr algn="l" defTabSz="457200" rtl="0" fontAlgn="base">
        <a:spcBef>
          <a:spcPct val="0"/>
        </a:spcBef>
        <a:spcAft>
          <a:spcPct val="0"/>
        </a:spcAft>
        <a:defRPr sz="3600">
          <a:solidFill>
            <a:srgbClr val="262626"/>
          </a:solidFill>
          <a:latin typeface="Century Gothic" pitchFamily="34" charset="0"/>
        </a:defRPr>
      </a:lvl2pPr>
      <a:lvl3pPr algn="l" defTabSz="457200" rtl="0" fontAlgn="base">
        <a:spcBef>
          <a:spcPct val="0"/>
        </a:spcBef>
        <a:spcAft>
          <a:spcPct val="0"/>
        </a:spcAft>
        <a:defRPr sz="3600">
          <a:solidFill>
            <a:srgbClr val="262626"/>
          </a:solidFill>
          <a:latin typeface="Century Gothic" pitchFamily="34" charset="0"/>
        </a:defRPr>
      </a:lvl3pPr>
      <a:lvl4pPr algn="l" defTabSz="457200" rtl="0" fontAlgn="base">
        <a:spcBef>
          <a:spcPct val="0"/>
        </a:spcBef>
        <a:spcAft>
          <a:spcPct val="0"/>
        </a:spcAft>
        <a:defRPr sz="3600">
          <a:solidFill>
            <a:srgbClr val="262626"/>
          </a:solidFill>
          <a:latin typeface="Century Gothic" pitchFamily="34" charset="0"/>
        </a:defRPr>
      </a:lvl4pPr>
      <a:lvl5pPr algn="l" defTabSz="457200" rtl="0" fontAlgn="base">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p:nvPr>
        </p:nvSpPr>
        <p:spPr>
          <a:xfrm>
            <a:off x="2592388" y="623888"/>
            <a:ext cx="8912225" cy="1281112"/>
          </a:xfrm>
        </p:spPr>
        <p:txBody>
          <a:bodyPr/>
          <a:lstStyle/>
          <a:p>
            <a:r>
              <a:rPr lang="en-US" smtClean="0"/>
              <a:t>KREM TAYYORLASH.</a:t>
            </a:r>
            <a:endParaRPr lang="ru-RU" smtClean="0"/>
          </a:p>
        </p:txBody>
      </p:sp>
      <p:sp>
        <p:nvSpPr>
          <p:cNvPr id="18434" name="Объект 2"/>
          <p:cNvSpPr>
            <a:spLocks noGrp="1"/>
          </p:cNvSpPr>
          <p:nvPr>
            <p:ph idx="1"/>
          </p:nvPr>
        </p:nvSpPr>
        <p:spPr>
          <a:xfrm>
            <a:off x="2589213" y="2133600"/>
            <a:ext cx="8915400" cy="3778250"/>
          </a:xfrm>
        </p:spPr>
        <p:txBody>
          <a:bodyPr/>
          <a:lstStyle/>
          <a:p>
            <a:r>
              <a:rPr lang="en-US" smtClean="0"/>
              <a:t>Krem - ko’pirtirilgan yog’lilik da-rajasi 35% li qaymoq, nordonroq qaymoq va shirin sut-tuxum aralashmali mahsulotlardan tayyorlanadi. Jelatin jelelashtiruvchi mahsulot hisoblanadi. 1 kg., krem olish uchun 20 gr., jelatin ishlatiladi. Qo’shimcha mahsulotlar qushilishiga qarab kremlar:</a:t>
            </a:r>
          </a:p>
          <a:p>
            <a:r>
              <a:rPr lang="en-US" smtClean="0"/>
              <a:t>1-	vanilinli</a:t>
            </a:r>
          </a:p>
          <a:p>
            <a:r>
              <a:rPr lang="en-US" smtClean="0"/>
              <a:t>2-	 shokoladli</a:t>
            </a:r>
          </a:p>
          <a:p>
            <a:r>
              <a:rPr lang="en-US" smtClean="0"/>
              <a:t>3-	Kofeli</a:t>
            </a:r>
          </a:p>
          <a:p>
            <a:r>
              <a:rPr lang="en-US" smtClean="0"/>
              <a:t>4-	 yong’oqli</a:t>
            </a:r>
          </a:p>
          <a:p>
            <a:r>
              <a:rPr lang="en-US" smtClean="0"/>
              <a:t>5-	rezavor-mevali</a:t>
            </a:r>
          </a:p>
          <a:p>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9213" y="457200"/>
            <a:ext cx="8915400" cy="5545138"/>
          </a:xfrm>
        </p:spPr>
        <p:txBody>
          <a:bodyPr rtlCol="0">
            <a:normAutofit fontScale="90000"/>
          </a:bodyPr>
          <a:lstStyle/>
          <a:p>
            <a:pPr fontAlgn="auto">
              <a:spcAft>
                <a:spcPts val="0"/>
              </a:spcAft>
              <a:defRPr/>
            </a:pPr>
            <a:r>
              <a:rPr lang="en-US" dirty="0">
                <a:solidFill>
                  <a:schemeClr val="tx1">
                    <a:lumMod val="85000"/>
                    <a:lumOff val="15000"/>
                  </a:schemeClr>
                </a:solidFill>
              </a:rPr>
              <a:t> </a:t>
            </a:r>
            <a:r>
              <a:rPr lang="en-US" sz="2700" dirty="0" err="1">
                <a:solidFill>
                  <a:schemeClr val="tx1">
                    <a:lumMod val="85000"/>
                    <a:lumOff val="15000"/>
                  </a:schemeClr>
                </a:solidFill>
              </a:rPr>
              <a:t>Nordonroq</a:t>
            </a:r>
            <a:r>
              <a:rPr lang="en-US" sz="2700" dirty="0">
                <a:solidFill>
                  <a:schemeClr val="tx1">
                    <a:lumMod val="85000"/>
                    <a:lumOff val="15000"/>
                  </a:schemeClr>
                </a:solidFill>
              </a:rPr>
              <a:t> </a:t>
            </a:r>
            <a:r>
              <a:rPr lang="en-US" sz="2700" dirty="0" err="1">
                <a:solidFill>
                  <a:schemeClr val="tx1">
                    <a:lumMod val="85000"/>
                    <a:lumOff val="15000"/>
                  </a:schemeClr>
                </a:solidFill>
              </a:rPr>
              <a:t>kaymokdan</a:t>
            </a:r>
            <a:r>
              <a:rPr lang="en-US" sz="2700" dirty="0">
                <a:solidFill>
                  <a:schemeClr val="tx1">
                    <a:lumMod val="85000"/>
                    <a:lumOff val="15000"/>
                  </a:schemeClr>
                </a:solidFill>
              </a:rPr>
              <a:t> </a:t>
            </a:r>
            <a:r>
              <a:rPr lang="en-US" sz="2700" dirty="0" err="1">
                <a:solidFill>
                  <a:schemeClr val="tx1">
                    <a:lumMod val="85000"/>
                    <a:lumOff val="15000"/>
                  </a:schemeClr>
                </a:solidFill>
              </a:rPr>
              <a:t>tayyorlangan</a:t>
            </a:r>
            <a:r>
              <a:rPr lang="en-US" sz="2700" dirty="0">
                <a:solidFill>
                  <a:schemeClr val="tx1">
                    <a:lumMod val="85000"/>
                    <a:lumOff val="15000"/>
                  </a:schemeClr>
                </a:solidFill>
              </a:rPr>
              <a:t> </a:t>
            </a:r>
            <a:r>
              <a:rPr lang="en-US" sz="2700" dirty="0" err="1">
                <a:solidFill>
                  <a:schemeClr val="tx1">
                    <a:lumMod val="85000"/>
                    <a:lumOff val="15000"/>
                  </a:schemeClr>
                </a:solidFill>
              </a:rPr>
              <a:t>vanilinli</a:t>
            </a:r>
            <a:r>
              <a:rPr lang="en-US" sz="2700" dirty="0">
                <a:solidFill>
                  <a:schemeClr val="tx1">
                    <a:lumMod val="85000"/>
                    <a:lumOff val="15000"/>
                  </a:schemeClr>
                </a:solidFill>
              </a:rPr>
              <a:t> </a:t>
            </a:r>
            <a:r>
              <a:rPr lang="en-US" sz="2700" dirty="0" err="1">
                <a:solidFill>
                  <a:schemeClr val="tx1">
                    <a:lumMod val="85000"/>
                    <a:lumOff val="15000"/>
                  </a:schemeClr>
                </a:solidFill>
              </a:rPr>
              <a:t>krem</a:t>
            </a:r>
            <a:r>
              <a:rPr lang="en-US" sz="2700" dirty="0">
                <a:solidFill>
                  <a:schemeClr val="tx1">
                    <a:lumMod val="85000"/>
                    <a:lumOff val="15000"/>
                  </a:schemeClr>
                </a:solidFill>
              </a:rPr>
              <a:t>. </a:t>
            </a:r>
            <a:r>
              <a:rPr lang="en-US" sz="2700" dirty="0" err="1">
                <a:solidFill>
                  <a:schemeClr val="tx1">
                    <a:lumMod val="85000"/>
                    <a:lumOff val="15000"/>
                  </a:schemeClr>
                </a:solidFill>
              </a:rPr>
              <a:t>Jelatin</a:t>
            </a:r>
            <a:r>
              <a:rPr lang="en-US" sz="2700" dirty="0">
                <a:solidFill>
                  <a:schemeClr val="tx1">
                    <a:lumMod val="85000"/>
                    <a:lumOff val="15000"/>
                  </a:schemeClr>
                </a:solidFill>
              </a:rPr>
              <a:t> </a:t>
            </a:r>
            <a:r>
              <a:rPr lang="en-US" sz="2700" dirty="0" err="1">
                <a:solidFill>
                  <a:schemeClr val="tx1">
                    <a:lumMod val="85000"/>
                    <a:lumOff val="15000"/>
                  </a:schemeClr>
                </a:solidFill>
              </a:rPr>
              <a:t>bo’ktiriladi</a:t>
            </a:r>
            <a:r>
              <a:rPr lang="en-US" sz="2700" dirty="0">
                <a:solidFill>
                  <a:schemeClr val="tx1">
                    <a:lumMod val="85000"/>
                    <a:lumOff val="15000"/>
                  </a:schemeClr>
                </a:solidFill>
              </a:rPr>
              <a:t>. </a:t>
            </a:r>
            <a:r>
              <a:rPr lang="en-US" sz="2700" dirty="0" err="1">
                <a:solidFill>
                  <a:schemeClr val="tx1">
                    <a:lumMod val="85000"/>
                    <a:lumOff val="15000"/>
                  </a:schemeClr>
                </a:solidFill>
              </a:rPr>
              <a:t>Yog’lilik</a:t>
            </a:r>
            <a:r>
              <a:rPr lang="en-US" sz="2700" dirty="0">
                <a:solidFill>
                  <a:schemeClr val="tx1">
                    <a:lumMod val="85000"/>
                    <a:lumOff val="15000"/>
                  </a:schemeClr>
                </a:solidFill>
              </a:rPr>
              <a:t> </a:t>
            </a:r>
            <a:r>
              <a:rPr lang="en-US" sz="2700" dirty="0" err="1">
                <a:solidFill>
                  <a:schemeClr val="tx1">
                    <a:lumMod val="85000"/>
                    <a:lumOff val="15000"/>
                  </a:schemeClr>
                </a:solidFill>
              </a:rPr>
              <a:t>darajasi</a:t>
            </a:r>
            <a:r>
              <a:rPr lang="en-US" sz="2700" dirty="0">
                <a:solidFill>
                  <a:schemeClr val="tx1">
                    <a:lumMod val="85000"/>
                    <a:lumOff val="15000"/>
                  </a:schemeClr>
                </a:solidFill>
              </a:rPr>
              <a:t> 35% </a:t>
            </a:r>
            <a:r>
              <a:rPr lang="en-US" sz="2700" dirty="0" err="1">
                <a:solidFill>
                  <a:schemeClr val="tx1">
                    <a:lumMod val="85000"/>
                    <a:lumOff val="15000"/>
                  </a:schemeClr>
                </a:solidFill>
              </a:rPr>
              <a:t>bo’lgan</a:t>
            </a:r>
            <a:r>
              <a:rPr lang="en-US" sz="2700" dirty="0">
                <a:solidFill>
                  <a:schemeClr val="tx1">
                    <a:lumMod val="85000"/>
                    <a:lumOff val="15000"/>
                  </a:schemeClr>
                </a:solidFill>
              </a:rPr>
              <a:t> </a:t>
            </a:r>
            <a:r>
              <a:rPr lang="en-US" sz="2700" dirty="0" err="1">
                <a:solidFill>
                  <a:schemeClr val="tx1">
                    <a:lumMod val="85000"/>
                    <a:lumOff val="15000"/>
                  </a:schemeClr>
                </a:solidFill>
              </a:rPr>
              <a:t>nordonroq</a:t>
            </a:r>
            <a:r>
              <a:rPr lang="en-US" sz="2700" dirty="0">
                <a:solidFill>
                  <a:schemeClr val="tx1">
                    <a:lumMod val="85000"/>
                    <a:lumOff val="15000"/>
                  </a:schemeClr>
                </a:solidFill>
              </a:rPr>
              <a:t> </a:t>
            </a:r>
            <a:r>
              <a:rPr lang="en-US" sz="2700" dirty="0" err="1">
                <a:solidFill>
                  <a:schemeClr val="tx1">
                    <a:lumMod val="85000"/>
                    <a:lumOff val="15000"/>
                  </a:schemeClr>
                </a:solidFill>
              </a:rPr>
              <a:t>qaymoq</a:t>
            </a:r>
            <a:r>
              <a:rPr lang="en-US" sz="2700" dirty="0">
                <a:solidFill>
                  <a:schemeClr val="tx1">
                    <a:lumMod val="85000"/>
                    <a:lumOff val="15000"/>
                  </a:schemeClr>
                </a:solidFill>
              </a:rPr>
              <a:t> 2-3°C </a:t>
            </a:r>
            <a:r>
              <a:rPr lang="en-US" sz="2700" dirty="0" err="1">
                <a:solidFill>
                  <a:schemeClr val="tx1">
                    <a:lumMod val="85000"/>
                    <a:lumOff val="15000"/>
                  </a:schemeClr>
                </a:solidFill>
              </a:rPr>
              <a:t>darajagacha</a:t>
            </a:r>
            <a:r>
              <a:rPr lang="en-US" sz="2700" dirty="0">
                <a:solidFill>
                  <a:schemeClr val="tx1">
                    <a:lumMod val="85000"/>
                    <a:lumOff val="15000"/>
                  </a:schemeClr>
                </a:solidFill>
              </a:rPr>
              <a:t> </a:t>
            </a:r>
            <a:r>
              <a:rPr lang="en-US" sz="2700" dirty="0" err="1">
                <a:solidFill>
                  <a:schemeClr val="tx1">
                    <a:lumMod val="85000"/>
                    <a:lumOff val="15000"/>
                  </a:schemeClr>
                </a:solidFill>
              </a:rPr>
              <a:t>sovitiladi</a:t>
            </a:r>
            <a:r>
              <a:rPr lang="en-US" sz="2700" dirty="0">
                <a:solidFill>
                  <a:schemeClr val="tx1">
                    <a:lumMod val="85000"/>
                    <a:lumOff val="15000"/>
                  </a:schemeClr>
                </a:solidFill>
              </a:rPr>
              <a:t>, </a:t>
            </a:r>
            <a:r>
              <a:rPr lang="en-US" sz="2700" dirty="0" err="1">
                <a:solidFill>
                  <a:schemeClr val="tx1">
                    <a:lumMod val="85000"/>
                    <a:lumOff val="15000"/>
                  </a:schemeClr>
                </a:solidFill>
              </a:rPr>
              <a:t>sut</a:t>
            </a:r>
            <a:r>
              <a:rPr lang="en-US" sz="2700" dirty="0">
                <a:solidFill>
                  <a:schemeClr val="tx1">
                    <a:lumMod val="85000"/>
                    <a:lumOff val="15000"/>
                  </a:schemeClr>
                </a:solidFill>
              </a:rPr>
              <a:t> </a:t>
            </a:r>
            <a:r>
              <a:rPr lang="en-US" sz="2700" dirty="0" err="1">
                <a:solidFill>
                  <a:schemeClr val="tx1">
                    <a:lumMod val="85000"/>
                    <a:lumOff val="15000"/>
                  </a:schemeClr>
                </a:solidFill>
              </a:rPr>
              <a:t>pishirib</a:t>
            </a:r>
            <a:r>
              <a:rPr lang="en-US" sz="2700" dirty="0">
                <a:solidFill>
                  <a:schemeClr val="tx1">
                    <a:lumMod val="85000"/>
                    <a:lumOff val="15000"/>
                  </a:schemeClr>
                </a:solidFill>
              </a:rPr>
              <a:t> </a:t>
            </a:r>
            <a:r>
              <a:rPr lang="en-US" sz="2700" dirty="0" err="1">
                <a:solidFill>
                  <a:schemeClr val="tx1">
                    <a:lumMod val="85000"/>
                    <a:lumOff val="15000"/>
                  </a:schemeClr>
                </a:solidFill>
              </a:rPr>
              <a:t>qaynatiladi</a:t>
            </a:r>
            <a:r>
              <a:rPr lang="en-US" sz="2700" dirty="0">
                <a:solidFill>
                  <a:schemeClr val="tx1">
                    <a:lumMod val="85000"/>
                    <a:lumOff val="15000"/>
                  </a:schemeClr>
                </a:solidFill>
              </a:rPr>
              <a:t>. </a:t>
            </a:r>
            <a:r>
              <a:rPr lang="en-US" sz="2700" dirty="0" err="1">
                <a:solidFill>
                  <a:schemeClr val="tx1">
                    <a:lumMod val="85000"/>
                    <a:lumOff val="15000"/>
                  </a:schemeClr>
                </a:solidFill>
              </a:rPr>
              <a:t>Tuxum</a:t>
            </a:r>
            <a:r>
              <a:rPr lang="en-US" sz="2700" dirty="0">
                <a:solidFill>
                  <a:schemeClr val="tx1">
                    <a:lumMod val="85000"/>
                    <a:lumOff val="15000"/>
                  </a:schemeClr>
                </a:solidFill>
              </a:rPr>
              <a:t> </a:t>
            </a:r>
            <a:r>
              <a:rPr lang="en-US" sz="2700" dirty="0" err="1">
                <a:solidFill>
                  <a:schemeClr val="tx1">
                    <a:lumMod val="85000"/>
                    <a:lumOff val="15000"/>
                  </a:schemeClr>
                </a:solidFill>
              </a:rPr>
              <a:t>oqi</a:t>
            </a:r>
            <a:r>
              <a:rPr lang="en-US" sz="2700" dirty="0">
                <a:solidFill>
                  <a:schemeClr val="tx1">
                    <a:lumMod val="85000"/>
                    <a:lumOff val="15000"/>
                  </a:schemeClr>
                </a:solidFill>
              </a:rPr>
              <a:t> </a:t>
            </a:r>
            <a:r>
              <a:rPr lang="en-US" sz="2700" dirty="0" err="1">
                <a:solidFill>
                  <a:schemeClr val="tx1">
                    <a:lumMod val="85000"/>
                    <a:lumOff val="15000"/>
                  </a:schemeClr>
                </a:solidFill>
              </a:rPr>
              <a:t>shakar</a:t>
            </a:r>
            <a:r>
              <a:rPr lang="en-US" sz="2700" dirty="0">
                <a:solidFill>
                  <a:schemeClr val="tx1">
                    <a:lumMod val="85000"/>
                    <a:lumOff val="15000"/>
                  </a:schemeClr>
                </a:solidFill>
              </a:rPr>
              <a:t> </a:t>
            </a:r>
            <a:r>
              <a:rPr lang="en-US" sz="2700" dirty="0" err="1">
                <a:solidFill>
                  <a:schemeClr val="tx1">
                    <a:lumMod val="85000"/>
                    <a:lumOff val="15000"/>
                  </a:schemeClr>
                </a:solidFill>
              </a:rPr>
              <a:t>va</a:t>
            </a:r>
            <a:r>
              <a:rPr lang="en-US" sz="2700" dirty="0">
                <a:solidFill>
                  <a:schemeClr val="tx1">
                    <a:lumMod val="85000"/>
                    <a:lumOff val="15000"/>
                  </a:schemeClr>
                </a:solidFill>
              </a:rPr>
              <a:t> </a:t>
            </a:r>
            <a:r>
              <a:rPr lang="en-US" sz="2700" dirty="0" err="1">
                <a:solidFill>
                  <a:schemeClr val="tx1">
                    <a:lumMod val="85000"/>
                    <a:lumOff val="15000"/>
                  </a:schemeClr>
                </a:solidFill>
              </a:rPr>
              <a:t>sut</a:t>
            </a:r>
            <a:r>
              <a:rPr lang="en-US" sz="2700" dirty="0">
                <a:solidFill>
                  <a:schemeClr val="tx1">
                    <a:lumMod val="85000"/>
                    <a:lumOff val="15000"/>
                  </a:schemeClr>
                </a:solidFill>
              </a:rPr>
              <a:t>. </a:t>
            </a:r>
            <a:r>
              <a:rPr lang="en-US" sz="2700" dirty="0" err="1">
                <a:solidFill>
                  <a:schemeClr val="tx1">
                    <a:lumMod val="85000"/>
                    <a:lumOff val="15000"/>
                  </a:schemeClr>
                </a:solidFill>
              </a:rPr>
              <a:t>bilan</a:t>
            </a:r>
            <a:r>
              <a:rPr lang="en-US" sz="2700" dirty="0">
                <a:solidFill>
                  <a:schemeClr val="tx1">
                    <a:lumMod val="85000"/>
                    <a:lumOff val="15000"/>
                  </a:schemeClr>
                </a:solidFill>
              </a:rPr>
              <a:t> </a:t>
            </a:r>
            <a:r>
              <a:rPr lang="en-US" sz="2700" dirty="0" err="1">
                <a:solidFill>
                  <a:schemeClr val="tx1">
                    <a:lumMod val="85000"/>
                    <a:lumOff val="15000"/>
                  </a:schemeClr>
                </a:solidFill>
              </a:rPr>
              <a:t>aralashtirilib</a:t>
            </a:r>
            <a:r>
              <a:rPr lang="en-US" sz="2700" dirty="0">
                <a:solidFill>
                  <a:schemeClr val="tx1">
                    <a:lumMod val="85000"/>
                    <a:lumOff val="15000"/>
                  </a:schemeClr>
                </a:solidFill>
              </a:rPr>
              <a:t> 70-80° li </a:t>
            </a:r>
            <a:r>
              <a:rPr lang="en-US" sz="2700" dirty="0" err="1">
                <a:solidFill>
                  <a:schemeClr val="tx1">
                    <a:lumMod val="85000"/>
                    <a:lumOff val="15000"/>
                  </a:schemeClr>
                </a:solidFill>
              </a:rPr>
              <a:t>suv</a:t>
            </a:r>
            <a:r>
              <a:rPr lang="en-US" sz="2700" dirty="0">
                <a:solidFill>
                  <a:schemeClr val="tx1">
                    <a:lumMod val="85000"/>
                    <a:lumOff val="15000"/>
                  </a:schemeClr>
                </a:solidFill>
              </a:rPr>
              <a:t>-bug’ </a:t>
            </a:r>
            <a:r>
              <a:rPr lang="en-US" sz="2700" dirty="0" err="1">
                <a:solidFill>
                  <a:schemeClr val="tx1">
                    <a:lumMod val="85000"/>
                    <a:lumOff val="15000"/>
                  </a:schemeClr>
                </a:solidFill>
              </a:rPr>
              <a:t>xammomada</a:t>
            </a:r>
            <a:r>
              <a:rPr lang="en-US" sz="2700" dirty="0">
                <a:solidFill>
                  <a:schemeClr val="tx1">
                    <a:lumMod val="85000"/>
                    <a:lumOff val="15000"/>
                  </a:schemeClr>
                </a:solidFill>
              </a:rPr>
              <a:t> </a:t>
            </a:r>
            <a:r>
              <a:rPr lang="en-US" sz="2700" dirty="0" err="1">
                <a:solidFill>
                  <a:schemeClr val="tx1">
                    <a:lumMod val="85000"/>
                    <a:lumOff val="15000"/>
                  </a:schemeClr>
                </a:solidFill>
              </a:rPr>
              <a:t>aralashtirilgan</a:t>
            </a:r>
            <a:r>
              <a:rPr lang="en-US" sz="2700" dirty="0">
                <a:solidFill>
                  <a:schemeClr val="tx1">
                    <a:lumMod val="85000"/>
                    <a:lumOff val="15000"/>
                  </a:schemeClr>
                </a:solidFill>
              </a:rPr>
              <a:t> </a:t>
            </a:r>
            <a:r>
              <a:rPr lang="en-US" sz="2700" dirty="0" err="1">
                <a:solidFill>
                  <a:schemeClr val="tx1">
                    <a:lumMod val="85000"/>
                    <a:lumOff val="15000"/>
                  </a:schemeClr>
                </a:solidFill>
              </a:rPr>
              <a:t>xolda</a:t>
            </a:r>
            <a:r>
              <a:rPr lang="en-US" sz="2700" dirty="0">
                <a:solidFill>
                  <a:schemeClr val="tx1">
                    <a:lumMod val="85000"/>
                    <a:lumOff val="15000"/>
                  </a:schemeClr>
                </a:solidFill>
              </a:rPr>
              <a:t> </a:t>
            </a:r>
            <a:r>
              <a:rPr lang="en-US" sz="2700" dirty="0" err="1">
                <a:solidFill>
                  <a:schemeClr val="tx1">
                    <a:lumMod val="85000"/>
                    <a:lumOff val="15000"/>
                  </a:schemeClr>
                </a:solidFill>
              </a:rPr>
              <a:t>bir</a:t>
            </a:r>
            <a:r>
              <a:rPr lang="en-US" sz="2700" dirty="0">
                <a:solidFill>
                  <a:schemeClr val="tx1">
                    <a:lumMod val="85000"/>
                    <a:lumOff val="15000"/>
                  </a:schemeClr>
                </a:solidFill>
              </a:rPr>
              <a:t> </a:t>
            </a:r>
            <a:r>
              <a:rPr lang="en-US" sz="2700" dirty="0" err="1">
                <a:solidFill>
                  <a:schemeClr val="tx1">
                    <a:lumMod val="85000"/>
                    <a:lumOff val="15000"/>
                  </a:schemeClr>
                </a:solidFill>
              </a:rPr>
              <a:t>oz</a:t>
            </a:r>
            <a:r>
              <a:rPr lang="en-US" sz="2700" dirty="0">
                <a:solidFill>
                  <a:schemeClr val="tx1">
                    <a:lumMod val="85000"/>
                    <a:lumOff val="15000"/>
                  </a:schemeClr>
                </a:solidFill>
              </a:rPr>
              <a:t> </a:t>
            </a:r>
            <a:r>
              <a:rPr lang="en-US" sz="2700" dirty="0" err="1">
                <a:solidFill>
                  <a:schemeClr val="tx1">
                    <a:lumMod val="85000"/>
                    <a:lumOff val="15000"/>
                  </a:schemeClr>
                </a:solidFill>
              </a:rPr>
              <a:t>quyuqlashguncha</a:t>
            </a:r>
            <a:r>
              <a:rPr lang="en-US" sz="2700" dirty="0">
                <a:solidFill>
                  <a:schemeClr val="tx1">
                    <a:lumMod val="85000"/>
                    <a:lumOff val="15000"/>
                  </a:schemeClr>
                </a:solidFill>
              </a:rPr>
              <a:t> </a:t>
            </a:r>
            <a:r>
              <a:rPr lang="en-US" sz="2700" dirty="0" err="1">
                <a:solidFill>
                  <a:schemeClr val="tx1">
                    <a:lumMod val="85000"/>
                    <a:lumOff val="15000"/>
                  </a:schemeClr>
                </a:solidFill>
              </a:rPr>
              <a:t>ushlangandan</a:t>
            </a:r>
            <a:r>
              <a:rPr lang="en-US" sz="2700" dirty="0">
                <a:solidFill>
                  <a:schemeClr val="tx1">
                    <a:lumMod val="85000"/>
                    <a:lumOff val="15000"/>
                  </a:schemeClr>
                </a:solidFill>
              </a:rPr>
              <a:t> </a:t>
            </a:r>
            <a:r>
              <a:rPr lang="en-US" sz="2700" dirty="0" err="1">
                <a:solidFill>
                  <a:schemeClr val="tx1">
                    <a:lumMod val="85000"/>
                    <a:lumOff val="15000"/>
                  </a:schemeClr>
                </a:solidFill>
              </a:rPr>
              <a:t>so’ng</a:t>
            </a:r>
            <a:r>
              <a:rPr lang="en-US" sz="2700" dirty="0">
                <a:solidFill>
                  <a:schemeClr val="tx1">
                    <a:lumMod val="85000"/>
                    <a:lumOff val="15000"/>
                  </a:schemeClr>
                </a:solidFill>
              </a:rPr>
              <a:t> </a:t>
            </a:r>
            <a:r>
              <a:rPr lang="en-US" sz="2700" dirty="0" err="1">
                <a:solidFill>
                  <a:schemeClr val="tx1">
                    <a:lumMod val="85000"/>
                    <a:lumOff val="15000"/>
                  </a:schemeClr>
                </a:solidFill>
              </a:rPr>
              <a:t>tayyorlangan</a:t>
            </a:r>
            <a:r>
              <a:rPr lang="en-US" sz="2700" dirty="0">
                <a:solidFill>
                  <a:schemeClr val="tx1">
                    <a:lumMod val="85000"/>
                    <a:lumOff val="15000"/>
                  </a:schemeClr>
                </a:solidFill>
              </a:rPr>
              <a:t> </a:t>
            </a:r>
            <a:r>
              <a:rPr lang="en-US" sz="2700" dirty="0" err="1">
                <a:solidFill>
                  <a:schemeClr val="tx1">
                    <a:lumMod val="85000"/>
                    <a:lumOff val="15000"/>
                  </a:schemeClr>
                </a:solidFill>
              </a:rPr>
              <a:t>jelatin</a:t>
            </a:r>
            <a:r>
              <a:rPr lang="en-US" sz="2700" dirty="0">
                <a:solidFill>
                  <a:schemeClr val="tx1">
                    <a:lumMod val="85000"/>
                    <a:lumOff val="15000"/>
                  </a:schemeClr>
                </a:solidFill>
              </a:rPr>
              <a:t> </a:t>
            </a:r>
            <a:r>
              <a:rPr lang="en-US" sz="2700" dirty="0" err="1">
                <a:solidFill>
                  <a:schemeClr val="tx1">
                    <a:lumMod val="85000"/>
                    <a:lumOff val="15000"/>
                  </a:schemeClr>
                </a:solidFill>
              </a:rPr>
              <a:t>ta’bga</a:t>
            </a:r>
            <a:r>
              <a:rPr lang="en-US" sz="2700" dirty="0">
                <a:solidFill>
                  <a:schemeClr val="tx1">
                    <a:lumMod val="85000"/>
                    <a:lumOff val="15000"/>
                  </a:schemeClr>
                </a:solidFill>
              </a:rPr>
              <a:t> </a:t>
            </a:r>
            <a:r>
              <a:rPr lang="en-US" sz="2700" dirty="0" err="1">
                <a:solidFill>
                  <a:schemeClr val="tx1">
                    <a:lumMod val="85000"/>
                    <a:lumOff val="15000"/>
                  </a:schemeClr>
                </a:solidFill>
              </a:rPr>
              <a:t>qarab</a:t>
            </a:r>
            <a:r>
              <a:rPr lang="en-US" sz="2700" dirty="0">
                <a:solidFill>
                  <a:schemeClr val="tx1">
                    <a:lumMod val="85000"/>
                    <a:lumOff val="15000"/>
                  </a:schemeClr>
                </a:solidFill>
              </a:rPr>
              <a:t> </a:t>
            </a:r>
            <a:r>
              <a:rPr lang="en-US" sz="2700" dirty="0" err="1">
                <a:solidFill>
                  <a:schemeClr val="tx1">
                    <a:lumMod val="85000"/>
                    <a:lumOff val="15000"/>
                  </a:schemeClr>
                </a:solidFill>
              </a:rPr>
              <a:t>vanilin</a:t>
            </a:r>
            <a:r>
              <a:rPr lang="en-US" sz="2700" dirty="0">
                <a:solidFill>
                  <a:schemeClr val="tx1">
                    <a:lumMod val="85000"/>
                    <a:lumOff val="15000"/>
                  </a:schemeClr>
                </a:solidFill>
              </a:rPr>
              <a:t> </a:t>
            </a:r>
            <a:r>
              <a:rPr lang="en-US" sz="2700" dirty="0" err="1">
                <a:solidFill>
                  <a:schemeClr val="tx1">
                    <a:lumMod val="85000"/>
                    <a:lumOff val="15000"/>
                  </a:schemeClr>
                </a:solidFill>
              </a:rPr>
              <a:t>qo’shib</a:t>
            </a:r>
            <a:r>
              <a:rPr lang="en-US" sz="2700" dirty="0">
                <a:solidFill>
                  <a:schemeClr val="tx1">
                    <a:lumMod val="85000"/>
                    <a:lumOff val="15000"/>
                  </a:schemeClr>
                </a:solidFill>
              </a:rPr>
              <a:t> </a:t>
            </a:r>
            <a:r>
              <a:rPr lang="en-US" sz="2700" dirty="0" err="1">
                <a:solidFill>
                  <a:schemeClr val="tx1">
                    <a:lumMod val="85000"/>
                    <a:lumOff val="15000"/>
                  </a:schemeClr>
                </a:solidFill>
              </a:rPr>
              <a:t>aralashtiriladi</a:t>
            </a:r>
            <a:r>
              <a:rPr lang="en-US" sz="2700" dirty="0">
                <a:solidFill>
                  <a:schemeClr val="tx1">
                    <a:lumMod val="85000"/>
                    <a:lumOff val="15000"/>
                  </a:schemeClr>
                </a:solidFill>
              </a:rPr>
              <a:t> </a:t>
            </a:r>
            <a:r>
              <a:rPr lang="en-US" sz="2700" dirty="0" err="1">
                <a:solidFill>
                  <a:schemeClr val="tx1">
                    <a:lumMod val="85000"/>
                    <a:lumOff val="15000"/>
                  </a:schemeClr>
                </a:solidFill>
              </a:rPr>
              <a:t>va</a:t>
            </a:r>
            <a:r>
              <a:rPr lang="en-US" sz="2700" dirty="0">
                <a:solidFill>
                  <a:schemeClr val="tx1">
                    <a:lumMod val="85000"/>
                    <a:lumOff val="15000"/>
                  </a:schemeClr>
                </a:solidFill>
              </a:rPr>
              <a:t> </a:t>
            </a:r>
            <a:r>
              <a:rPr lang="en-US" sz="2700" dirty="0" err="1">
                <a:solidFill>
                  <a:schemeClr val="tx1">
                    <a:lumMod val="85000"/>
                    <a:lumOff val="15000"/>
                  </a:schemeClr>
                </a:solidFill>
              </a:rPr>
              <a:t>sovitilgan</a:t>
            </a:r>
            <a:r>
              <a:rPr lang="en-US" sz="2700" dirty="0">
                <a:solidFill>
                  <a:schemeClr val="tx1">
                    <a:lumMod val="85000"/>
                    <a:lumOff val="15000"/>
                  </a:schemeClr>
                </a:solidFill>
              </a:rPr>
              <a:t> </a:t>
            </a:r>
            <a:r>
              <a:rPr lang="en-US" sz="2700" dirty="0" err="1">
                <a:solidFill>
                  <a:schemeClr val="tx1">
                    <a:lumMod val="85000"/>
                    <a:lumOff val="15000"/>
                  </a:schemeClr>
                </a:solidFill>
              </a:rPr>
              <a:t>nordonroq</a:t>
            </a:r>
            <a:r>
              <a:rPr lang="en-US" sz="2700" dirty="0">
                <a:solidFill>
                  <a:schemeClr val="tx1">
                    <a:lumMod val="85000"/>
                    <a:lumOff val="15000"/>
                  </a:schemeClr>
                </a:solidFill>
              </a:rPr>
              <a:t> </a:t>
            </a:r>
            <a:r>
              <a:rPr lang="en-US" sz="2700" dirty="0" err="1">
                <a:solidFill>
                  <a:schemeClr val="tx1">
                    <a:lumMod val="85000"/>
                    <a:lumOff val="15000"/>
                  </a:schemeClr>
                </a:solidFill>
              </a:rPr>
              <a:t>qaymoqqa</a:t>
            </a:r>
            <a:r>
              <a:rPr lang="en-US" sz="2700" dirty="0">
                <a:solidFill>
                  <a:schemeClr val="tx1">
                    <a:lumMod val="85000"/>
                    <a:lumOff val="15000"/>
                  </a:schemeClr>
                </a:solidFill>
              </a:rPr>
              <a:t> </a:t>
            </a:r>
            <a:r>
              <a:rPr lang="en-US" sz="2700" dirty="0" err="1">
                <a:solidFill>
                  <a:schemeClr val="tx1">
                    <a:lumMod val="85000"/>
                    <a:lumOff val="15000"/>
                  </a:schemeClr>
                </a:solidFill>
              </a:rPr>
              <a:t>oz-ozdan</a:t>
            </a:r>
            <a:r>
              <a:rPr lang="en-US" sz="2700" dirty="0">
                <a:solidFill>
                  <a:schemeClr val="tx1">
                    <a:lumMod val="85000"/>
                    <a:lumOff val="15000"/>
                  </a:schemeClr>
                </a:solidFill>
              </a:rPr>
              <a:t> </a:t>
            </a:r>
            <a:r>
              <a:rPr lang="en-US" sz="2700" dirty="0" err="1">
                <a:solidFill>
                  <a:schemeClr val="tx1">
                    <a:lumMod val="85000"/>
                    <a:lumOff val="15000"/>
                  </a:schemeClr>
                </a:solidFill>
              </a:rPr>
              <a:t>naycha</a:t>
            </a:r>
            <a:r>
              <a:rPr lang="en-US" sz="2700" dirty="0">
                <a:solidFill>
                  <a:schemeClr val="tx1">
                    <a:lumMod val="85000"/>
                    <a:lumOff val="15000"/>
                  </a:schemeClr>
                </a:solidFill>
              </a:rPr>
              <a:t> </a:t>
            </a:r>
            <a:r>
              <a:rPr lang="en-US" sz="2700" dirty="0" err="1">
                <a:solidFill>
                  <a:schemeClr val="tx1">
                    <a:lumMod val="85000"/>
                    <a:lumOff val="15000"/>
                  </a:schemeClr>
                </a:solidFill>
              </a:rPr>
              <a:t>usulida</a:t>
            </a:r>
            <a:r>
              <a:rPr lang="en-US" sz="2700" dirty="0">
                <a:solidFill>
                  <a:schemeClr val="tx1">
                    <a:lumMod val="85000"/>
                    <a:lumOff val="15000"/>
                  </a:schemeClr>
                </a:solidFill>
              </a:rPr>
              <a:t> </a:t>
            </a:r>
            <a:r>
              <a:rPr lang="en-US" sz="2700" dirty="0" err="1">
                <a:solidFill>
                  <a:schemeClr val="tx1">
                    <a:lumMod val="85000"/>
                    <a:lumOff val="15000"/>
                  </a:schemeClr>
                </a:solidFill>
              </a:rPr>
              <a:t>qo’shilib</a:t>
            </a:r>
            <a:r>
              <a:rPr lang="en-US" sz="2700" dirty="0">
                <a:solidFill>
                  <a:schemeClr val="tx1">
                    <a:lumMod val="85000"/>
                    <a:lumOff val="15000"/>
                  </a:schemeClr>
                </a:solidFill>
              </a:rPr>
              <a:t> </a:t>
            </a:r>
            <a:r>
              <a:rPr lang="en-US" sz="2700" dirty="0" err="1">
                <a:solidFill>
                  <a:schemeClr val="tx1">
                    <a:lumMod val="85000"/>
                    <a:lumOff val="15000"/>
                  </a:schemeClr>
                </a:solidFill>
              </a:rPr>
              <a:t>ko’pirtiriladi</a:t>
            </a:r>
            <a:r>
              <a:rPr lang="en-US" sz="2700" dirty="0">
                <a:solidFill>
                  <a:schemeClr val="tx1">
                    <a:lumMod val="85000"/>
                    <a:lumOff val="15000"/>
                  </a:schemeClr>
                </a:solidFill>
              </a:rPr>
              <a:t>. </a:t>
            </a:r>
            <a:r>
              <a:rPr lang="en-US" sz="2700" dirty="0" err="1">
                <a:solidFill>
                  <a:schemeClr val="tx1">
                    <a:lumMod val="85000"/>
                    <a:lumOff val="15000"/>
                  </a:schemeClr>
                </a:solidFill>
              </a:rPr>
              <a:t>Tayyor</a:t>
            </a:r>
            <a:r>
              <a:rPr lang="en-US" sz="2700" dirty="0">
                <a:solidFill>
                  <a:schemeClr val="tx1">
                    <a:lumMod val="85000"/>
                    <a:lumOff val="15000"/>
                  </a:schemeClr>
                </a:solidFill>
              </a:rPr>
              <a:t> </a:t>
            </a:r>
            <a:r>
              <a:rPr lang="en-US" sz="2700" dirty="0" err="1">
                <a:solidFill>
                  <a:schemeClr val="tx1">
                    <a:lumMod val="85000"/>
                    <a:lumOff val="15000"/>
                  </a:schemeClr>
                </a:solidFill>
              </a:rPr>
              <a:t>krem</a:t>
            </a:r>
            <a:r>
              <a:rPr lang="en-US" sz="2700" dirty="0">
                <a:solidFill>
                  <a:schemeClr val="tx1">
                    <a:lumMod val="85000"/>
                    <a:lumOff val="15000"/>
                  </a:schemeClr>
                </a:solidFill>
              </a:rPr>
              <a:t> </a:t>
            </a:r>
            <a:r>
              <a:rPr lang="en-US" sz="2700" dirty="0" err="1">
                <a:solidFill>
                  <a:schemeClr val="tx1">
                    <a:lumMod val="85000"/>
                    <a:lumOff val="15000"/>
                  </a:schemeClr>
                </a:solidFill>
              </a:rPr>
              <a:t>sovitilgan</a:t>
            </a:r>
            <a:r>
              <a:rPr lang="en-US" sz="2700" dirty="0">
                <a:solidFill>
                  <a:schemeClr val="tx1">
                    <a:lumMod val="85000"/>
                    <a:lumOff val="15000"/>
                  </a:schemeClr>
                </a:solidFill>
              </a:rPr>
              <a:t> </a:t>
            </a:r>
            <a:r>
              <a:rPr lang="en-US" sz="2700" dirty="0" err="1">
                <a:solidFill>
                  <a:schemeClr val="tx1">
                    <a:lumMod val="85000"/>
                    <a:lumOff val="15000"/>
                  </a:schemeClr>
                </a:solidFill>
              </a:rPr>
              <a:t>qolipga</a:t>
            </a:r>
            <a:r>
              <a:rPr lang="en-US" sz="2700" dirty="0">
                <a:solidFill>
                  <a:schemeClr val="tx1">
                    <a:lumMod val="85000"/>
                    <a:lumOff val="15000"/>
                  </a:schemeClr>
                </a:solidFill>
              </a:rPr>
              <a:t> </a:t>
            </a:r>
            <a:r>
              <a:rPr lang="en-US" sz="2700" dirty="0" err="1">
                <a:solidFill>
                  <a:schemeClr val="tx1">
                    <a:lumMod val="85000"/>
                    <a:lumOff val="15000"/>
                  </a:schemeClr>
                </a:solidFill>
              </a:rPr>
              <a:t>quyilib</a:t>
            </a:r>
            <a:r>
              <a:rPr lang="en-US" sz="2700" dirty="0">
                <a:solidFill>
                  <a:schemeClr val="tx1">
                    <a:lumMod val="85000"/>
                    <a:lumOff val="15000"/>
                  </a:schemeClr>
                </a:solidFill>
              </a:rPr>
              <a:t> </a:t>
            </a:r>
            <a:r>
              <a:rPr lang="en-US" sz="2700" dirty="0" err="1">
                <a:solidFill>
                  <a:schemeClr val="tx1">
                    <a:lumMod val="85000"/>
                    <a:lumOff val="15000"/>
                  </a:schemeClr>
                </a:solidFill>
              </a:rPr>
              <a:t>sovitiladi</a:t>
            </a:r>
            <a:r>
              <a:rPr lang="en-US" sz="2700" dirty="0">
                <a:solidFill>
                  <a:schemeClr val="tx1">
                    <a:lumMod val="85000"/>
                    <a:lumOff val="15000"/>
                  </a:schemeClr>
                </a:solidFill>
              </a:rPr>
              <a:t>. </a:t>
            </a:r>
            <a:r>
              <a:rPr lang="en-US" sz="2700" dirty="0" err="1">
                <a:solidFill>
                  <a:schemeClr val="tx1">
                    <a:lumMod val="85000"/>
                    <a:lumOff val="15000"/>
                  </a:schemeClr>
                </a:solidFill>
              </a:rPr>
              <a:t>Tarqatishda</a:t>
            </a:r>
            <a:r>
              <a:rPr lang="en-US" sz="2700" dirty="0">
                <a:solidFill>
                  <a:schemeClr val="tx1">
                    <a:lumMod val="85000"/>
                    <a:lumOff val="15000"/>
                  </a:schemeClr>
                </a:solidFill>
              </a:rPr>
              <a:t> </a:t>
            </a:r>
            <a:r>
              <a:rPr lang="en-US" sz="2700" dirty="0" err="1">
                <a:solidFill>
                  <a:schemeClr val="tx1">
                    <a:lumMod val="85000"/>
                    <a:lumOff val="15000"/>
                  </a:schemeClr>
                </a:solidFill>
              </a:rPr>
              <a:t>formadan</a:t>
            </a:r>
            <a:r>
              <a:rPr lang="en-US" sz="2700" dirty="0">
                <a:solidFill>
                  <a:schemeClr val="tx1">
                    <a:lumMod val="85000"/>
                    <a:lumOff val="15000"/>
                  </a:schemeClr>
                </a:solidFill>
              </a:rPr>
              <a:t> </a:t>
            </a:r>
            <a:r>
              <a:rPr lang="en-US" sz="2700" dirty="0" err="1">
                <a:solidFill>
                  <a:schemeClr val="tx1">
                    <a:lumMod val="85000"/>
                    <a:lumOff val="15000"/>
                  </a:schemeClr>
                </a:solidFill>
              </a:rPr>
              <a:t>taqsimchaga</a:t>
            </a:r>
            <a:r>
              <a:rPr lang="en-US" sz="2700" dirty="0">
                <a:solidFill>
                  <a:schemeClr val="tx1">
                    <a:lumMod val="85000"/>
                    <a:lumOff val="15000"/>
                  </a:schemeClr>
                </a:solidFill>
              </a:rPr>
              <a:t> </a:t>
            </a:r>
            <a:r>
              <a:rPr lang="en-US" sz="2700" dirty="0" err="1">
                <a:solidFill>
                  <a:schemeClr val="tx1">
                    <a:lumMod val="85000"/>
                    <a:lumOff val="15000"/>
                  </a:schemeClr>
                </a:solidFill>
              </a:rPr>
              <a:t>xuddi</a:t>
            </a:r>
            <a:r>
              <a:rPr lang="en-US" sz="2700" dirty="0">
                <a:solidFill>
                  <a:schemeClr val="tx1">
                    <a:lumMod val="85000"/>
                    <a:lumOff val="15000"/>
                  </a:schemeClr>
                </a:solidFill>
              </a:rPr>
              <a:t> </a:t>
            </a:r>
            <a:r>
              <a:rPr lang="en-US" sz="2700" dirty="0" err="1">
                <a:solidFill>
                  <a:schemeClr val="tx1">
                    <a:lumMod val="85000"/>
                    <a:lumOff val="15000"/>
                  </a:schemeClr>
                </a:solidFill>
              </a:rPr>
              <a:t>jelelarga</a:t>
            </a:r>
            <a:r>
              <a:rPr lang="en-US" sz="2700" dirty="0">
                <a:solidFill>
                  <a:schemeClr val="tx1">
                    <a:lumMod val="85000"/>
                    <a:lumOff val="15000"/>
                  </a:schemeClr>
                </a:solidFill>
              </a:rPr>
              <a:t> </a:t>
            </a:r>
            <a:r>
              <a:rPr lang="en-US" sz="2700" dirty="0" err="1">
                <a:solidFill>
                  <a:schemeClr val="tx1">
                    <a:lumMod val="85000"/>
                    <a:lumOff val="15000"/>
                  </a:schemeClr>
                </a:solidFill>
              </a:rPr>
              <a:t>o’xshash</a:t>
            </a:r>
            <a:r>
              <a:rPr lang="en-US" sz="2700" dirty="0">
                <a:solidFill>
                  <a:schemeClr val="tx1">
                    <a:lumMod val="85000"/>
                    <a:lumOff val="15000"/>
                  </a:schemeClr>
                </a:solidFill>
              </a:rPr>
              <a:t> </a:t>
            </a:r>
            <a:r>
              <a:rPr lang="en-US" sz="2700" dirty="0" err="1">
                <a:solidFill>
                  <a:schemeClr val="tx1">
                    <a:lumMod val="85000"/>
                    <a:lumOff val="15000"/>
                  </a:schemeClr>
                </a:solidFill>
              </a:rPr>
              <a:t>bo’shatilib</a:t>
            </a:r>
            <a:r>
              <a:rPr lang="en-US" sz="2700" dirty="0">
                <a:solidFill>
                  <a:schemeClr val="tx1">
                    <a:lumMod val="85000"/>
                    <a:lumOff val="15000"/>
                  </a:schemeClr>
                </a:solidFill>
              </a:rPr>
              <a:t> </a:t>
            </a:r>
            <a:r>
              <a:rPr lang="en-US" sz="2700" dirty="0" err="1">
                <a:solidFill>
                  <a:schemeClr val="tx1">
                    <a:lumMod val="85000"/>
                    <a:lumOff val="15000"/>
                  </a:schemeClr>
                </a:solidFill>
              </a:rPr>
              <a:t>ustidan</a:t>
            </a:r>
            <a:r>
              <a:rPr lang="en-US" sz="2700" dirty="0">
                <a:solidFill>
                  <a:schemeClr val="tx1">
                    <a:lumMod val="85000"/>
                    <a:lumOff val="15000"/>
                  </a:schemeClr>
                </a:solidFill>
              </a:rPr>
              <a:t> </a:t>
            </a:r>
            <a:r>
              <a:rPr lang="en-US" sz="2700" dirty="0" err="1">
                <a:solidFill>
                  <a:schemeClr val="tx1">
                    <a:lumMod val="85000"/>
                    <a:lumOff val="15000"/>
                  </a:schemeClr>
                </a:solidFill>
              </a:rPr>
              <a:t>o’rik</a:t>
            </a:r>
            <a:r>
              <a:rPr lang="en-US" sz="2700" dirty="0">
                <a:solidFill>
                  <a:schemeClr val="tx1">
                    <a:lumMod val="85000"/>
                    <a:lumOff val="15000"/>
                  </a:schemeClr>
                </a:solidFill>
              </a:rPr>
              <a:t>, </a:t>
            </a:r>
            <a:r>
              <a:rPr lang="en-US" sz="2700" dirty="0" err="1">
                <a:solidFill>
                  <a:schemeClr val="tx1">
                    <a:lumMod val="85000"/>
                    <a:lumOff val="15000"/>
                  </a:schemeClr>
                </a:solidFill>
              </a:rPr>
              <a:t>qulupnay</a:t>
            </a:r>
            <a:r>
              <a:rPr lang="en-US" sz="2700" dirty="0">
                <a:solidFill>
                  <a:schemeClr val="tx1">
                    <a:lumMod val="85000"/>
                    <a:lumOff val="15000"/>
                  </a:schemeClr>
                </a:solidFill>
              </a:rPr>
              <a:t>, </a:t>
            </a:r>
            <a:r>
              <a:rPr lang="en-US" sz="2700" dirty="0" err="1">
                <a:solidFill>
                  <a:schemeClr val="tx1">
                    <a:lumMod val="85000"/>
                    <a:lumOff val="15000"/>
                  </a:schemeClr>
                </a:solidFill>
              </a:rPr>
              <a:t>malina</a:t>
            </a:r>
            <a:r>
              <a:rPr lang="en-US" sz="2700" dirty="0">
                <a:solidFill>
                  <a:schemeClr val="tx1">
                    <a:lumMod val="85000"/>
                    <a:lumOff val="15000"/>
                  </a:schemeClr>
                </a:solidFill>
              </a:rPr>
              <a:t> </a:t>
            </a:r>
            <a:r>
              <a:rPr lang="en-US" sz="2700" dirty="0" err="1">
                <a:solidFill>
                  <a:schemeClr val="tx1">
                    <a:lumMod val="85000"/>
                    <a:lumOff val="15000"/>
                  </a:schemeClr>
                </a:solidFill>
              </a:rPr>
              <a:t>yoki</a:t>
            </a:r>
            <a:r>
              <a:rPr lang="en-US" sz="2700" dirty="0">
                <a:solidFill>
                  <a:schemeClr val="tx1">
                    <a:lumMod val="85000"/>
                    <a:lumOff val="15000"/>
                  </a:schemeClr>
                </a:solidFill>
              </a:rPr>
              <a:t> </a:t>
            </a:r>
            <a:r>
              <a:rPr lang="en-US" sz="2700" dirty="0" err="1">
                <a:solidFill>
                  <a:schemeClr val="tx1">
                    <a:lumMod val="85000"/>
                    <a:lumOff val="15000"/>
                  </a:schemeClr>
                </a:solidFill>
              </a:rPr>
              <a:t>olcha</a:t>
            </a:r>
            <a:r>
              <a:rPr lang="en-US" sz="2700" dirty="0">
                <a:solidFill>
                  <a:schemeClr val="tx1">
                    <a:lumMod val="85000"/>
                    <a:lumOff val="15000"/>
                  </a:schemeClr>
                </a:solidFill>
              </a:rPr>
              <a:t> </a:t>
            </a:r>
            <a:r>
              <a:rPr lang="en-US" sz="2700" dirty="0" err="1">
                <a:solidFill>
                  <a:schemeClr val="tx1">
                    <a:lumMod val="85000"/>
                    <a:lumOff val="15000"/>
                  </a:schemeClr>
                </a:solidFill>
              </a:rPr>
              <a:t>sardaklari</a:t>
            </a:r>
            <a:r>
              <a:rPr lang="en-US" sz="2700" dirty="0">
                <a:solidFill>
                  <a:schemeClr val="tx1">
                    <a:lumMod val="85000"/>
                    <a:lumOff val="15000"/>
                  </a:schemeClr>
                </a:solidFill>
              </a:rPr>
              <a:t> (30 g. </a:t>
            </a:r>
            <a:r>
              <a:rPr lang="en-US" sz="2700" dirty="0" err="1">
                <a:solidFill>
                  <a:schemeClr val="tx1">
                    <a:lumMod val="85000"/>
                    <a:lumOff val="15000"/>
                  </a:schemeClr>
                </a:solidFill>
              </a:rPr>
              <a:t>hisobida</a:t>
            </a:r>
            <a:r>
              <a:rPr lang="en-US" sz="2700" dirty="0">
                <a:solidFill>
                  <a:schemeClr val="tx1">
                    <a:lumMod val="85000"/>
                    <a:lumOff val="15000"/>
                  </a:schemeClr>
                </a:solidFill>
              </a:rPr>
              <a:t>) </a:t>
            </a:r>
            <a:r>
              <a:rPr lang="en-US" sz="2700" dirty="0" err="1">
                <a:solidFill>
                  <a:schemeClr val="tx1">
                    <a:lumMod val="85000"/>
                    <a:lumOff val="15000"/>
                  </a:schemeClr>
                </a:solidFill>
              </a:rPr>
              <a:t>quyib</a:t>
            </a:r>
            <a:r>
              <a:rPr lang="en-US" sz="2700" dirty="0">
                <a:solidFill>
                  <a:schemeClr val="tx1">
                    <a:lumMod val="85000"/>
                    <a:lumOff val="15000"/>
                  </a:schemeClr>
                </a:solidFill>
              </a:rPr>
              <a:t> </a:t>
            </a:r>
            <a:r>
              <a:rPr lang="en-US" sz="2700" dirty="0" err="1">
                <a:solidFill>
                  <a:schemeClr val="tx1">
                    <a:lumMod val="85000"/>
                    <a:lumOff val="15000"/>
                  </a:schemeClr>
                </a:solidFill>
              </a:rPr>
              <a:t>beriladi</a:t>
            </a:r>
            <a:r>
              <a:rPr lang="en-US" sz="2700" dirty="0">
                <a:solidFill>
                  <a:schemeClr val="tx1">
                    <a:lumMod val="85000"/>
                    <a:lumOff val="15000"/>
                  </a:schemeClr>
                </a:solidFill>
              </a:rPr>
              <a:t>. </a:t>
            </a:r>
            <a:r>
              <a:rPr lang="en-US" sz="2700" dirty="0" err="1">
                <a:solidFill>
                  <a:schemeClr val="tx1">
                    <a:lumMod val="85000"/>
                    <a:lumOff val="15000"/>
                  </a:schemeClr>
                </a:solidFill>
              </a:rPr>
              <a:t>Porsiyasiga</a:t>
            </a:r>
            <a:r>
              <a:rPr lang="en-US" sz="2700" dirty="0">
                <a:solidFill>
                  <a:schemeClr val="tx1">
                    <a:lumMod val="85000"/>
                    <a:lumOff val="15000"/>
                  </a:schemeClr>
                </a:solidFill>
              </a:rPr>
              <a:t> 100 g. </a:t>
            </a:r>
            <a:r>
              <a:rPr lang="en-US" sz="2700" dirty="0" err="1">
                <a:solidFill>
                  <a:schemeClr val="tx1">
                    <a:lumMod val="85000"/>
                    <a:lumOff val="15000"/>
                  </a:schemeClr>
                </a:solidFill>
              </a:rPr>
              <a:t>xisobida</a:t>
            </a:r>
            <a:r>
              <a:rPr lang="en-US" sz="2700" dirty="0">
                <a:solidFill>
                  <a:schemeClr val="tx1">
                    <a:lumMod val="85000"/>
                    <a:lumOff val="15000"/>
                  </a:schemeClr>
                </a:solidFill>
              </a:rPr>
              <a:t> </a:t>
            </a:r>
            <a:r>
              <a:rPr lang="en-US" sz="2700" dirty="0" err="1">
                <a:solidFill>
                  <a:schemeClr val="tx1">
                    <a:lumMod val="85000"/>
                    <a:lumOff val="15000"/>
                  </a:schemeClr>
                </a:solidFill>
              </a:rPr>
              <a:t>krem</a:t>
            </a:r>
            <a:r>
              <a:rPr lang="en-US" sz="2700" dirty="0">
                <a:solidFill>
                  <a:schemeClr val="tx1">
                    <a:lumMod val="85000"/>
                    <a:lumOff val="15000"/>
                  </a:schemeClr>
                </a:solidFill>
              </a:rPr>
              <a:t> </a:t>
            </a:r>
            <a:r>
              <a:rPr lang="en-US" sz="2700" dirty="0" err="1">
                <a:solidFill>
                  <a:schemeClr val="tx1">
                    <a:lumMod val="85000"/>
                    <a:lumOff val="15000"/>
                  </a:schemeClr>
                </a:solidFill>
              </a:rPr>
              <a:t>beriladi</a:t>
            </a:r>
            <a:r>
              <a:rPr lang="en-US" sz="2700" dirty="0">
                <a:solidFill>
                  <a:schemeClr val="tx1">
                    <a:lumMod val="85000"/>
                    <a:lumOff val="15000"/>
                  </a:schemeClr>
                </a:solidFill>
              </a:rPr>
              <a:t>. </a:t>
            </a:r>
            <a:endParaRPr lang="ru-RU" sz="2700" dirty="0">
              <a:solidFill>
                <a:schemeClr val="tx1">
                  <a:lumMod val="85000"/>
                  <a:lumOff val="15000"/>
                </a:schemeClr>
              </a:solidFill>
            </a:endParaRPr>
          </a:p>
        </p:txBody>
      </p:sp>
      <p:sp>
        <p:nvSpPr>
          <p:cNvPr id="3" name="Подзаголовок 2"/>
          <p:cNvSpPr>
            <a:spLocks noGrp="1"/>
          </p:cNvSpPr>
          <p:nvPr>
            <p:ph type="subTitle" idx="1"/>
          </p:nvPr>
        </p:nvSpPr>
        <p:spPr>
          <a:xfrm>
            <a:off x="2589213" y="4776788"/>
            <a:ext cx="8915400" cy="1127125"/>
          </a:xfrm>
        </p:spPr>
        <p:txBody>
          <a:bodyPr rtlCol="0">
            <a:normAutofit/>
          </a:bodyPr>
          <a:lstStyle/>
          <a:p>
            <a:pPr lvl="1" fontAlgn="auto">
              <a:spcAft>
                <a:spcPts val="0"/>
              </a:spcAft>
              <a:buFont typeface="Wingdings 3" charset="2"/>
              <a:buNone/>
              <a:defRPr/>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p:nvPr>
        </p:nvSpPr>
        <p:spPr>
          <a:xfrm>
            <a:off x="2592388" y="623888"/>
            <a:ext cx="8912225" cy="1281112"/>
          </a:xfrm>
        </p:spPr>
        <p:txBody>
          <a:bodyPr/>
          <a:lstStyle/>
          <a:p>
            <a:r>
              <a:rPr lang="en-US" smtClean="0"/>
              <a:t>Zavarnoy massa:</a:t>
            </a:r>
            <a:endParaRPr lang="ru-RU" smtClean="0"/>
          </a:p>
        </p:txBody>
      </p:sp>
      <p:sp>
        <p:nvSpPr>
          <p:cNvPr id="20482" name="Объект 2"/>
          <p:cNvSpPr>
            <a:spLocks noGrp="1"/>
          </p:cNvSpPr>
          <p:nvPr>
            <p:ph idx="1"/>
          </p:nvPr>
        </p:nvSpPr>
        <p:spPr>
          <a:xfrm>
            <a:off x="2589213" y="2133600"/>
            <a:ext cx="8915400" cy="4259263"/>
          </a:xfrm>
        </p:spPr>
        <p:txBody>
          <a:bodyPr/>
          <a:lstStyle/>
          <a:p>
            <a:r>
              <a:rPr lang="en-US" smtClean="0"/>
              <a:t>Mahsulotlar:</a:t>
            </a:r>
          </a:p>
          <a:p>
            <a:r>
              <a:rPr lang="en-US" smtClean="0"/>
              <a:t>Tuxum   -3 ta</a:t>
            </a:r>
          </a:p>
          <a:p>
            <a:r>
              <a:rPr lang="en-US" smtClean="0"/>
              <a:t>Shakar   -300gr</a:t>
            </a:r>
          </a:p>
          <a:p>
            <a:r>
              <a:rPr lang="en-US" smtClean="0"/>
              <a:t>Sut        -300ml</a:t>
            </a:r>
          </a:p>
          <a:p>
            <a:r>
              <a:rPr lang="en-US" smtClean="0"/>
              <a:t>Un        -80gr(2-3 osh qoshiq)</a:t>
            </a:r>
          </a:p>
          <a:p>
            <a:r>
              <a:rPr lang="en-US" smtClean="0"/>
              <a:t>Tayyorlanishi :</a:t>
            </a:r>
          </a:p>
          <a:p>
            <a:r>
              <a:rPr lang="en-US" smtClean="0"/>
              <a:t>Qozonchaga shakar ,tuxum,unni aralashtiramiz,ustiga sut solib,plitaga qo’yamiz.Kartoshka  pyuresiga o’xshagan massa hosil bo’lgandan keyin plitadan olamiz. Bu massani muzday qilib muzlatib, zavarnoy,sharlot kremlarini tayyorlaymiz.</a:t>
            </a:r>
          </a:p>
          <a:p>
            <a:r>
              <a:rPr lang="en-US" smtClean="0"/>
              <a:t>Ushbu massa 1 portsiya hisoblanadi.</a:t>
            </a:r>
            <a:endParaRPr lang="ru-RU"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p:nvPr>
        </p:nvSpPr>
        <p:spPr>
          <a:xfrm>
            <a:off x="2592388" y="623888"/>
            <a:ext cx="8912225" cy="1281112"/>
          </a:xfrm>
        </p:spPr>
        <p:txBody>
          <a:bodyPr/>
          <a:lstStyle/>
          <a:p>
            <a:r>
              <a:rPr lang="en-US" smtClean="0"/>
              <a:t>Zavarnoy krem:</a:t>
            </a:r>
            <a:endParaRPr lang="ru-RU" smtClean="0"/>
          </a:p>
        </p:txBody>
      </p:sp>
      <p:sp>
        <p:nvSpPr>
          <p:cNvPr id="21506" name="Объект 2"/>
          <p:cNvSpPr>
            <a:spLocks noGrp="1"/>
          </p:cNvSpPr>
          <p:nvPr>
            <p:ph idx="1"/>
          </p:nvPr>
        </p:nvSpPr>
        <p:spPr>
          <a:xfrm>
            <a:off x="2589213" y="2133600"/>
            <a:ext cx="8915400" cy="3778250"/>
          </a:xfrm>
        </p:spPr>
        <p:txBody>
          <a:bodyPr/>
          <a:lstStyle/>
          <a:p>
            <a:r>
              <a:rPr lang="en-US" smtClean="0"/>
              <a:t>Mahsulotlar:</a:t>
            </a:r>
          </a:p>
          <a:p>
            <a:r>
              <a:rPr lang="en-US" smtClean="0"/>
              <a:t>Saryog’               -250gr</a:t>
            </a:r>
          </a:p>
          <a:p>
            <a:r>
              <a:rPr lang="en-US" smtClean="0"/>
              <a:t>Zavarnoy massa -1 portsiya</a:t>
            </a:r>
          </a:p>
          <a:p>
            <a:r>
              <a:rPr lang="en-US" smtClean="0"/>
              <a:t>Vanelin               -5gr</a:t>
            </a:r>
          </a:p>
          <a:p>
            <a:r>
              <a:rPr lang="en-US" smtClean="0"/>
              <a:t>Tayyorlanishi:</a:t>
            </a:r>
          </a:p>
          <a:p>
            <a:r>
              <a:rPr lang="en-US" smtClean="0"/>
              <a:t>Xona xaroratida yumshatilgan saryog’ mikser yordamida yaxshilab ko’pirtiriladi.Muzlatilgan massadan qoshiqlab solib ko’pirtirishni davom ettiramiz.Massa tugagach vanilin qo’shib qo’yamiz. Bu krem tortlarning orasiga surtiladi.</a:t>
            </a:r>
          </a:p>
          <a:p>
            <a:endParaRPr lang="ru-RU"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idx="4294967295"/>
          </p:nvPr>
        </p:nvSpPr>
        <p:spPr/>
        <p:txBody>
          <a:bodyPr/>
          <a:lstStyle/>
          <a:p>
            <a:r>
              <a:rPr lang="uz-Cyrl-UZ" smtClean="0"/>
              <a:t> </a:t>
            </a:r>
            <a:r>
              <a:rPr lang="uz-Cyrl-UZ" sz="4800" smtClean="0"/>
              <a:t>Sariyog‘ kremi (asosiy xili).</a:t>
            </a:r>
            <a:r>
              <a:rPr lang="uz-Cyrl-UZ" smtClean="0"/>
              <a:t> </a:t>
            </a:r>
            <a:endParaRPr lang="ru-RU" smtClean="0"/>
          </a:p>
        </p:txBody>
      </p:sp>
      <p:sp>
        <p:nvSpPr>
          <p:cNvPr id="38915" name="Rectangle 3"/>
          <p:cNvSpPr>
            <a:spLocks noGrp="1"/>
          </p:cNvSpPr>
          <p:nvPr>
            <p:ph type="body" idx="4294967295"/>
          </p:nvPr>
        </p:nvSpPr>
        <p:spPr/>
        <p:txBody>
          <a:bodyPr/>
          <a:lstStyle/>
          <a:p>
            <a:pPr>
              <a:lnSpc>
                <a:spcPct val="90000"/>
              </a:lnSpc>
            </a:pPr>
            <a:r>
              <a:rPr lang="uz-Cyrl-UZ" smtClean="0"/>
              <a:t>Sariyog‘ </a:t>
            </a:r>
            <a:r>
              <a:rPr lang="en-US" smtClean="0"/>
              <a:t>                                            </a:t>
            </a:r>
            <a:r>
              <a:rPr lang="uz-Cyrl-UZ" smtClean="0"/>
              <a:t>522, </a:t>
            </a:r>
          </a:p>
          <a:p>
            <a:pPr>
              <a:lnSpc>
                <a:spcPct val="90000"/>
              </a:lnSpc>
            </a:pPr>
            <a:r>
              <a:rPr lang="uz-Cyrl-UZ" smtClean="0"/>
              <a:t>qand upa </a:t>
            </a:r>
            <a:r>
              <a:rPr lang="en-US" smtClean="0"/>
              <a:t>                                            279</a:t>
            </a:r>
            <a:endParaRPr lang="uz-Cyrl-UZ" smtClean="0"/>
          </a:p>
          <a:p>
            <a:pPr>
              <a:lnSpc>
                <a:spcPct val="90000"/>
              </a:lnSpc>
            </a:pPr>
            <a:r>
              <a:rPr lang="uz-Cyrl-UZ" smtClean="0"/>
              <a:t>quyuqlashtirib,qand qo’shilgan sut  </a:t>
            </a:r>
            <a:r>
              <a:rPr lang="en-US" smtClean="0"/>
              <a:t>  </a:t>
            </a:r>
            <a:r>
              <a:rPr lang="uz-Cyrl-UZ" smtClean="0"/>
              <a:t>209, </a:t>
            </a:r>
          </a:p>
          <a:p>
            <a:pPr>
              <a:lnSpc>
                <a:spcPct val="90000"/>
              </a:lnSpc>
            </a:pPr>
            <a:r>
              <a:rPr lang="uz-Cyrl-UZ" smtClean="0"/>
              <a:t>vanilin upasi </a:t>
            </a:r>
            <a:r>
              <a:rPr lang="en-US" smtClean="0"/>
              <a:t>                                          5</a:t>
            </a:r>
            <a:endParaRPr lang="uz-Cyrl-UZ" smtClean="0"/>
          </a:p>
          <a:p>
            <a:pPr>
              <a:lnSpc>
                <a:spcPct val="90000"/>
              </a:lnSpc>
            </a:pPr>
            <a:r>
              <a:rPr lang="uz-Cyrl-UZ" smtClean="0"/>
              <a:t>konyak yoki vino </a:t>
            </a:r>
            <a:r>
              <a:rPr lang="en-US" smtClean="0"/>
              <a:t>                               </a:t>
            </a:r>
            <a:r>
              <a:rPr lang="uz-Cyrl-UZ" smtClean="0"/>
              <a:t>1,7.</a:t>
            </a:r>
            <a:endParaRPr lang="en-US" smtClean="0"/>
          </a:p>
          <a:p>
            <a:pPr>
              <a:lnSpc>
                <a:spcPct val="90000"/>
              </a:lnSpc>
            </a:pPr>
            <a:r>
              <a:rPr lang="en-US" smtClean="0"/>
              <a:t> </a:t>
            </a:r>
            <a:r>
              <a:rPr lang="uz-Cyrl-UZ" smtClean="0"/>
              <a:t>Chiqishi </a:t>
            </a:r>
            <a:r>
              <a:rPr lang="en-US" smtClean="0"/>
              <a:t>                                            </a:t>
            </a:r>
            <a:r>
              <a:rPr lang="uz-Cyrl-UZ" smtClean="0"/>
              <a:t>1000 g.</a:t>
            </a:r>
            <a:endParaRPr lang="en-US" smtClean="0"/>
          </a:p>
          <a:p>
            <a:pPr>
              <a:lnSpc>
                <a:spcPct val="90000"/>
              </a:lnSpc>
            </a:pPr>
            <a:r>
              <a:rPr lang="en-US" smtClean="0"/>
              <a:t> </a:t>
            </a:r>
          </a:p>
          <a:p>
            <a:pPr>
              <a:lnSpc>
                <a:spcPct val="90000"/>
              </a:lnSpc>
            </a:pPr>
            <a:r>
              <a:rPr lang="uz-Cyrl-UZ" smtClean="0"/>
              <a:t>Sariyog‘ bir jinsli bo’lib, muloyim holga kelganidan keyin mashinani tez yurishga qo’yiladi. Qand upani quyuqlashtirilgan sutga oldindan aralashtirib qo’yiladi va kuvlanayotgan sariyog‘ga kam- kamdan qo’shib boriladi. Vanil upasi, konyak yoki shirin vino solinadi. 10-15 minut kuvlanadi.</a:t>
            </a:r>
            <a:r>
              <a:rPr lang="ru-RU"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p:txBody>
          <a:bodyPr/>
          <a:lstStyle/>
          <a:p>
            <a:r>
              <a:rPr lang="uz-Cyrl-UZ" b="1" i="1" smtClean="0"/>
              <a:t>Shokoladli sariyog‘ kremi</a:t>
            </a:r>
            <a:r>
              <a:rPr lang="uz-Cyrl-UZ" smtClean="0"/>
              <a:t>. </a:t>
            </a:r>
            <a:endParaRPr lang="ru-RU" smtClean="0"/>
          </a:p>
        </p:txBody>
      </p:sp>
      <p:sp>
        <p:nvSpPr>
          <p:cNvPr id="39939" name="Rectangle 3"/>
          <p:cNvSpPr>
            <a:spLocks noGrp="1"/>
          </p:cNvSpPr>
          <p:nvPr>
            <p:ph type="body" idx="4294967295"/>
          </p:nvPr>
        </p:nvSpPr>
        <p:spPr/>
        <p:txBody>
          <a:bodyPr/>
          <a:lstStyle/>
          <a:p>
            <a:r>
              <a:rPr lang="uz-Cyrl-UZ" smtClean="0"/>
              <a:t>Sariyog‘ </a:t>
            </a:r>
            <a:r>
              <a:rPr lang="en-US" smtClean="0"/>
              <a:t>                                             </a:t>
            </a:r>
            <a:r>
              <a:rPr lang="uz-Cyrl-UZ" smtClean="0"/>
              <a:t>497, </a:t>
            </a:r>
          </a:p>
          <a:p>
            <a:r>
              <a:rPr lang="uz-Cyrl-UZ" smtClean="0"/>
              <a:t>qand upa </a:t>
            </a:r>
            <a:r>
              <a:rPr lang="en-US" smtClean="0"/>
              <a:t>                                            </a:t>
            </a:r>
            <a:r>
              <a:rPr lang="uz-Cyrl-UZ" smtClean="0"/>
              <a:t>265, </a:t>
            </a:r>
          </a:p>
          <a:p>
            <a:r>
              <a:rPr lang="uz-Cyrl-UZ" smtClean="0"/>
              <a:t>quyuqlashtirib, qand qo’shilgan sut </a:t>
            </a:r>
            <a:r>
              <a:rPr lang="en-US" smtClean="0"/>
              <a:t>  </a:t>
            </a:r>
            <a:r>
              <a:rPr lang="uz-Cyrl-UZ" smtClean="0"/>
              <a:t>199, </a:t>
            </a:r>
          </a:p>
          <a:p>
            <a:r>
              <a:rPr lang="uz-Cyrl-UZ" smtClean="0"/>
              <a:t>kakao kukuni </a:t>
            </a:r>
            <a:r>
              <a:rPr lang="en-US" smtClean="0"/>
              <a:t>                                      </a:t>
            </a:r>
            <a:r>
              <a:rPr lang="uz-Cyrl-UZ" smtClean="0"/>
              <a:t>48, </a:t>
            </a:r>
          </a:p>
          <a:p>
            <a:r>
              <a:rPr lang="uz-Cyrl-UZ" smtClean="0"/>
              <a:t>vanil upasi</a:t>
            </a:r>
            <a:r>
              <a:rPr lang="en-US" smtClean="0"/>
              <a:t>                                           </a:t>
            </a:r>
            <a:r>
              <a:rPr lang="uz-Cyrl-UZ" smtClean="0"/>
              <a:t>2,3, </a:t>
            </a:r>
          </a:p>
          <a:p>
            <a:r>
              <a:rPr lang="uz-Cyrl-UZ" smtClean="0"/>
              <a:t>konyak yoki shirin vino </a:t>
            </a:r>
            <a:r>
              <a:rPr lang="en-US" smtClean="0"/>
              <a:t>                     </a:t>
            </a:r>
            <a:r>
              <a:rPr lang="uz-Cyrl-UZ" smtClean="0"/>
              <a:t>1,7. </a:t>
            </a:r>
          </a:p>
          <a:p>
            <a:r>
              <a:rPr lang="uz-Cyrl-UZ" smtClean="0"/>
              <a:t>Chiqishi </a:t>
            </a:r>
            <a:r>
              <a:rPr lang="en-US" smtClean="0"/>
              <a:t>                                           </a:t>
            </a:r>
            <a:r>
              <a:rPr lang="uz-Cyrl-UZ" smtClean="0"/>
              <a:t>1000 g.</a:t>
            </a:r>
            <a:endParaRPr lang="en-US" smtClean="0"/>
          </a:p>
          <a:p>
            <a:r>
              <a:rPr lang="uz-Cyrl-UZ" smtClean="0"/>
              <a:t>Shokoladli sariyog‘ kremi ham xuddi sariyog‘ kremi singari tayyorlanadi, faqat mashina tez yurgizilganidan keyin unga elangan kakao kukuni qo’shiladi.</a:t>
            </a:r>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p:txBody>
          <a:bodyPr/>
          <a:lstStyle/>
          <a:p>
            <a:r>
              <a:rPr lang="uz-Cyrl-UZ" b="1" i="1" smtClean="0"/>
              <a:t>Kofeli sariyog‘ kremi.</a:t>
            </a:r>
            <a:r>
              <a:rPr lang="uz-Cyrl-UZ" smtClean="0"/>
              <a:t> </a:t>
            </a:r>
            <a:endParaRPr lang="ru-RU" smtClean="0"/>
          </a:p>
        </p:txBody>
      </p:sp>
      <p:sp>
        <p:nvSpPr>
          <p:cNvPr id="40963" name="Rectangle 3"/>
          <p:cNvSpPr>
            <a:spLocks noGrp="1"/>
          </p:cNvSpPr>
          <p:nvPr>
            <p:ph type="body" idx="4294967295"/>
          </p:nvPr>
        </p:nvSpPr>
        <p:spPr/>
        <p:txBody>
          <a:bodyPr/>
          <a:lstStyle/>
          <a:p>
            <a:pPr>
              <a:lnSpc>
                <a:spcPct val="90000"/>
              </a:lnSpc>
            </a:pPr>
            <a:r>
              <a:rPr lang="uz-Cyrl-UZ" smtClean="0"/>
              <a:t>Sariyog‘ </a:t>
            </a:r>
            <a:r>
              <a:rPr lang="en-US" smtClean="0"/>
              <a:t>                                           </a:t>
            </a:r>
            <a:r>
              <a:rPr lang="uz-Cyrl-UZ" smtClean="0"/>
              <a:t>505, </a:t>
            </a:r>
          </a:p>
          <a:p>
            <a:pPr>
              <a:lnSpc>
                <a:spcPct val="90000"/>
              </a:lnSpc>
            </a:pPr>
            <a:r>
              <a:rPr lang="uz-Cyrl-UZ" smtClean="0"/>
              <a:t>qand upa </a:t>
            </a:r>
            <a:r>
              <a:rPr lang="en-US" smtClean="0"/>
              <a:t>                                          </a:t>
            </a:r>
            <a:r>
              <a:rPr lang="uz-Cyrl-UZ" smtClean="0"/>
              <a:t>202, </a:t>
            </a:r>
          </a:p>
          <a:p>
            <a:pPr>
              <a:lnSpc>
                <a:spcPct val="90000"/>
              </a:lnSpc>
            </a:pPr>
            <a:r>
              <a:rPr lang="uz-Cyrl-UZ" smtClean="0"/>
              <a:t>quyuqlashtirib, qand qo’shilgan sut 202, </a:t>
            </a:r>
          </a:p>
          <a:p>
            <a:pPr>
              <a:lnSpc>
                <a:spcPct val="90000"/>
              </a:lnSpc>
            </a:pPr>
            <a:r>
              <a:rPr lang="uz-Cyrl-UZ" smtClean="0"/>
              <a:t>vanil upasi </a:t>
            </a:r>
            <a:r>
              <a:rPr lang="en-US" smtClean="0"/>
              <a:t>                                        </a:t>
            </a:r>
            <a:r>
              <a:rPr lang="uz-Cyrl-UZ" smtClean="0"/>
              <a:t>5, </a:t>
            </a:r>
          </a:p>
          <a:p>
            <a:pPr>
              <a:lnSpc>
                <a:spcPct val="90000"/>
              </a:lnSpc>
            </a:pPr>
            <a:r>
              <a:rPr lang="uz-Cyrl-UZ" smtClean="0"/>
              <a:t>konyak yoki shirin vino </a:t>
            </a:r>
            <a:r>
              <a:rPr lang="en-US" smtClean="0"/>
              <a:t>                   </a:t>
            </a:r>
            <a:r>
              <a:rPr lang="uz-Cyrl-UZ" smtClean="0"/>
              <a:t>3,4. </a:t>
            </a:r>
            <a:endParaRPr lang="uz-Cyrl-UZ" b="1" i="1" smtClean="0"/>
          </a:p>
          <a:p>
            <a:pPr>
              <a:lnSpc>
                <a:spcPct val="90000"/>
              </a:lnSpc>
            </a:pPr>
            <a:r>
              <a:rPr lang="uz-Cyrl-UZ" b="1" i="1" smtClean="0"/>
              <a:t>Kofe sharbati uchun:</a:t>
            </a:r>
            <a:r>
              <a:rPr lang="uz-Cyrl-UZ" smtClean="0"/>
              <a:t> </a:t>
            </a:r>
          </a:p>
          <a:p>
            <a:pPr>
              <a:lnSpc>
                <a:spcPct val="90000"/>
              </a:lnSpc>
            </a:pPr>
            <a:r>
              <a:rPr lang="uz-Cyrl-UZ" smtClean="0"/>
              <a:t>shakar </a:t>
            </a:r>
            <a:r>
              <a:rPr lang="en-US" smtClean="0"/>
              <a:t>                                               </a:t>
            </a:r>
            <a:r>
              <a:rPr lang="uz-Cyrl-UZ" smtClean="0"/>
              <a:t>66, </a:t>
            </a:r>
          </a:p>
          <a:p>
            <a:pPr>
              <a:lnSpc>
                <a:spcPct val="90000"/>
              </a:lnSpc>
            </a:pPr>
            <a:r>
              <a:rPr lang="uz-Cyrl-UZ" smtClean="0"/>
              <a:t>qovurilgan tabiiy kofe </a:t>
            </a:r>
            <a:r>
              <a:rPr lang="en-US" smtClean="0"/>
              <a:t>                     </a:t>
            </a:r>
            <a:r>
              <a:rPr lang="uz-Cyrl-UZ" smtClean="0"/>
              <a:t>4,4, </a:t>
            </a:r>
          </a:p>
          <a:p>
            <a:pPr>
              <a:lnSpc>
                <a:spcPct val="90000"/>
              </a:lnSpc>
            </a:pPr>
            <a:r>
              <a:rPr lang="uz-Cyrl-UZ" smtClean="0"/>
              <a:t>suv </a:t>
            </a:r>
            <a:r>
              <a:rPr lang="en-US" smtClean="0"/>
              <a:t>                                                  </a:t>
            </a:r>
            <a:r>
              <a:rPr lang="uz-Cyrl-UZ" smtClean="0"/>
              <a:t>40. </a:t>
            </a:r>
          </a:p>
          <a:p>
            <a:pPr>
              <a:lnSpc>
                <a:spcPct val="90000"/>
              </a:lnSpc>
            </a:pPr>
            <a:r>
              <a:rPr lang="uz-Cyrl-UZ" smtClean="0"/>
              <a:t>Chiqishi </a:t>
            </a:r>
            <a:r>
              <a:rPr lang="en-US" smtClean="0"/>
              <a:t>                                          </a:t>
            </a:r>
            <a:r>
              <a:rPr lang="uz-Cyrl-UZ" smtClean="0"/>
              <a:t>1000 g.</a:t>
            </a:r>
            <a:endParaRPr lang="ru-RU"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r>
              <a:rPr lang="uz-Cyrl-UZ" b="1" i="1" smtClean="0"/>
              <a:t>Yong‘oqli sariyog‘ kremi.</a:t>
            </a:r>
            <a:r>
              <a:rPr lang="uz-Cyrl-UZ" smtClean="0"/>
              <a:t> </a:t>
            </a:r>
            <a:endParaRPr lang="ru-RU" smtClean="0"/>
          </a:p>
        </p:txBody>
      </p:sp>
      <p:sp>
        <p:nvSpPr>
          <p:cNvPr id="41987" name="Rectangle 3"/>
          <p:cNvSpPr>
            <a:spLocks noGrp="1"/>
          </p:cNvSpPr>
          <p:nvPr>
            <p:ph type="body" idx="4294967295"/>
          </p:nvPr>
        </p:nvSpPr>
        <p:spPr/>
        <p:txBody>
          <a:bodyPr/>
          <a:lstStyle/>
          <a:p>
            <a:pPr>
              <a:lnSpc>
                <a:spcPct val="90000"/>
              </a:lnSpc>
            </a:pPr>
            <a:r>
              <a:rPr lang="uz-Cyrl-UZ" smtClean="0"/>
              <a:t>Sariyog‘ </a:t>
            </a:r>
            <a:r>
              <a:rPr lang="en-US" smtClean="0"/>
              <a:t>                                           </a:t>
            </a:r>
            <a:r>
              <a:rPr lang="uz-Cyrl-UZ" smtClean="0"/>
              <a:t>495, </a:t>
            </a:r>
          </a:p>
          <a:p>
            <a:pPr>
              <a:lnSpc>
                <a:spcPct val="90000"/>
              </a:lnSpc>
            </a:pPr>
            <a:r>
              <a:rPr lang="uz-Cyrl-UZ" smtClean="0"/>
              <a:t>qand upa </a:t>
            </a:r>
            <a:r>
              <a:rPr lang="en-US" smtClean="0"/>
              <a:t>                                          </a:t>
            </a:r>
            <a:r>
              <a:rPr lang="uz-Cyrl-UZ" smtClean="0"/>
              <a:t>264, </a:t>
            </a:r>
          </a:p>
          <a:p>
            <a:pPr>
              <a:lnSpc>
                <a:spcPct val="90000"/>
              </a:lnSpc>
            </a:pPr>
            <a:r>
              <a:rPr lang="uz-Cyrl-UZ" smtClean="0"/>
              <a:t>quyuqlashtirib, qand qo’shilgan sut 198, </a:t>
            </a:r>
          </a:p>
          <a:p>
            <a:pPr>
              <a:lnSpc>
                <a:spcPct val="90000"/>
              </a:lnSpc>
            </a:pPr>
            <a:r>
              <a:rPr lang="uz-Cyrl-UZ" smtClean="0"/>
              <a:t>yong‘oq mag‘zi (qovurilgani) </a:t>
            </a:r>
            <a:r>
              <a:rPr lang="en-US" smtClean="0"/>
              <a:t>          </a:t>
            </a:r>
            <a:r>
              <a:rPr lang="uz-Cyrl-UZ" smtClean="0"/>
              <a:t>48, </a:t>
            </a:r>
          </a:p>
          <a:p>
            <a:pPr>
              <a:lnSpc>
                <a:spcPct val="90000"/>
              </a:lnSpc>
            </a:pPr>
            <a:r>
              <a:rPr lang="uz-Cyrl-UZ" smtClean="0"/>
              <a:t>vanil upasi </a:t>
            </a:r>
            <a:r>
              <a:rPr lang="en-US" smtClean="0"/>
              <a:t>                                        </a:t>
            </a:r>
            <a:r>
              <a:rPr lang="uz-Cyrl-UZ" smtClean="0"/>
              <a:t>4,5, </a:t>
            </a:r>
          </a:p>
          <a:p>
            <a:pPr>
              <a:lnSpc>
                <a:spcPct val="90000"/>
              </a:lnSpc>
            </a:pPr>
            <a:r>
              <a:rPr lang="uz-Cyrl-UZ" smtClean="0"/>
              <a:t>konyak yoki shirin vino </a:t>
            </a:r>
            <a:r>
              <a:rPr lang="en-US" smtClean="0"/>
              <a:t>                   </a:t>
            </a:r>
            <a:r>
              <a:rPr lang="uz-Cyrl-UZ" smtClean="0"/>
              <a:t>1,7. </a:t>
            </a:r>
          </a:p>
          <a:p>
            <a:pPr>
              <a:lnSpc>
                <a:spcPct val="90000"/>
              </a:lnSpc>
            </a:pPr>
            <a:r>
              <a:rPr lang="uz-Cyrl-UZ" smtClean="0"/>
              <a:t>Chiqishi </a:t>
            </a:r>
            <a:r>
              <a:rPr lang="en-US" smtClean="0"/>
              <a:t>                                            </a:t>
            </a:r>
            <a:r>
              <a:rPr lang="uz-Cyrl-UZ" smtClean="0"/>
              <a:t>1000 g.</a:t>
            </a:r>
            <a:endParaRPr lang="en-US" smtClean="0"/>
          </a:p>
          <a:p>
            <a:pPr>
              <a:lnSpc>
                <a:spcPct val="90000"/>
              </a:lnSpc>
            </a:pPr>
            <a:r>
              <a:rPr lang="uz-Cyrl-UZ" smtClean="0"/>
              <a:t>Yong‘oqli sariyog‘ kremi ham xuddi sariyog‘ kremi singari tayyorlanadi, faqat qovurib olib, tozalangan, mayda ezilgan yon­g‘oq mag‘zini qand upa va quyuqlashtirilgan sut bilan birga kremga qo’shiladi, yong‘oq kremning hamma yog‘iga bir tekis tarqalishi kerak.</a:t>
            </a:r>
            <a:endParaRPr lang="ru-RU" smtClean="0"/>
          </a:p>
        </p:txBody>
      </p:sp>
    </p:spTree>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E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TotalTime>
  <Words>409</Words>
  <Application>Microsoft Office PowerPoint</Application>
  <PresentationFormat>Произвольный</PresentationFormat>
  <Paragraphs>62</Paragraphs>
  <Slides>8</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17</vt:i4>
      </vt:variant>
      <vt:variant>
        <vt:lpstr>Заголовки слайдов</vt:lpstr>
      </vt:variant>
      <vt:variant>
        <vt:i4>8</vt:i4>
      </vt:variant>
    </vt:vector>
  </HeadingPairs>
  <TitlesOfParts>
    <vt:vector size="29" baseType="lpstr">
      <vt:lpstr>Century Gothic</vt:lpstr>
      <vt:lpstr>Arial</vt:lpstr>
      <vt:lpstr>Wingdings 3</vt:lpstr>
      <vt:lpstr>Calibri</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Легкий дым</vt:lpstr>
      <vt:lpstr>KREM TAYYORLASH.</vt:lpstr>
      <vt:lpstr> Nordonroq kaymokdan tayyorlangan vanilinli krem. Jelatin bo’ktiriladi. Yog’lilik darajasi 35% bo’lgan nordonroq qaymoq 2-3°C darajagacha sovitiladi, sut pishirib qaynatiladi. Tuxum oqi shakar va sut. bilan aralashtirilib 70-80° li suv-bug’ xammomada aralashtirilgan xolda bir oz quyuqlashguncha ushlangandan so’ng tayyorlangan jelatin ta’bga qarab vanilin qo’shib aralashtiriladi va sovitilgan nordonroq qaymoqqa oz-ozdan naycha usulida qo’shilib ko’pirtiriladi. Tayyor krem sovitilgan qolipga quyilib sovitiladi. Tarqatishda formadan taqsimchaga xuddi jelelarga o’xshash bo’shatilib ustidan o’rik, qulupnay, malina yoki olcha sardaklari (30 g. hisobida) quyib beriladi. Porsiyasiga 100 g. xisobida krem beriladi. </vt:lpstr>
      <vt:lpstr>Zavarnoy massa:</vt:lpstr>
      <vt:lpstr>Zavarnoy krem:</vt:lpstr>
      <vt:lpstr> Sariyog‘ kremi (asosiy xili). </vt:lpstr>
      <vt:lpstr>Shokoladli sariyog‘ kremi. </vt:lpstr>
      <vt:lpstr>Kofeli sariyog‘ kremi. </vt:lpstr>
      <vt:lpstr>Yong‘oqli sariyog‘ kremi.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KREM TAYYORLASH.</dc:title>
  <dc:creator>Пользователь</dc:creator>
  <cp:lastModifiedBy>Администратор</cp:lastModifiedBy>
  <cp:revision>2</cp:revision>
  <dcterms:created xsi:type="dcterms:W3CDTF">2021-09-15T12:50:00Z</dcterms:created>
  <dcterms:modified xsi:type="dcterms:W3CDTF">2021-12-16T13:47:11Z</dcterms:modified>
</cp:coreProperties>
</file>