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2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62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36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94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9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60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3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6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5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7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9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A8319-A877-4CE0-B759-9CCC61ABE80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4400C1-F9A1-4284-8B86-E875B51DD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288" y="64477"/>
            <a:ext cx="8596668" cy="1320800"/>
          </a:xfrm>
        </p:spPr>
        <p:txBody>
          <a:bodyPr/>
          <a:lstStyle/>
          <a:p>
            <a:r>
              <a:rPr lang="en-US" b="1" i="1" dirty="0" err="1" smtClean="0"/>
              <a:t>Bezash</a:t>
            </a:r>
            <a:r>
              <a:rPr lang="en-US" b="1" i="1" dirty="0" smtClean="0"/>
              <a:t> </a:t>
            </a:r>
            <a:r>
              <a:rPr lang="en-US" b="1" i="1" dirty="0" err="1" smtClean="0"/>
              <a:t>usullari</a:t>
            </a:r>
            <a:r>
              <a:rPr lang="en-US" b="1" i="1" dirty="0" smtClean="0"/>
              <a:t> </a:t>
            </a:r>
            <a:r>
              <a:rPr lang="en-US" b="1" i="1" dirty="0" err="1" smtClean="0"/>
              <a:t>va</a:t>
            </a:r>
            <a:r>
              <a:rPr lang="en-US" b="1" i="1" dirty="0" smtClean="0"/>
              <a:t> </a:t>
            </a:r>
            <a:r>
              <a:rPr lang="en-US" b="1" i="1" dirty="0" err="1" smtClean="0"/>
              <a:t>ularni</a:t>
            </a:r>
            <a:r>
              <a:rPr lang="en-US" b="1" i="1" dirty="0" smtClean="0"/>
              <a:t> </a:t>
            </a:r>
            <a:r>
              <a:rPr lang="en-US" b="1" i="1" dirty="0" err="1" smtClean="0"/>
              <a:t>qo’llash</a:t>
            </a:r>
            <a:r>
              <a:rPr lang="en-US" b="1" i="1" dirty="0" smtClean="0"/>
              <a:t> </a:t>
            </a:r>
            <a:r>
              <a:rPr lang="en-US" b="1" i="1" dirty="0" err="1" smtClean="0"/>
              <a:t>texnologiyasi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10" y="3511751"/>
            <a:ext cx="2389839" cy="191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60" y="3511751"/>
            <a:ext cx="2670279" cy="1877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787" y="3511751"/>
            <a:ext cx="3319021" cy="19143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1100" y="1498898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/>
              <a:t>Krem</a:t>
            </a:r>
            <a:r>
              <a:rPr lang="en-US" b="1" i="1" dirty="0"/>
              <a:t> </a:t>
            </a:r>
            <a:r>
              <a:rPr lang="en-US" b="1" i="1" dirty="0" err="1"/>
              <a:t>va</a:t>
            </a:r>
            <a:r>
              <a:rPr lang="en-US" b="1" i="1" dirty="0"/>
              <a:t> </a:t>
            </a:r>
            <a:r>
              <a:rPr lang="en-US" b="1" i="1" dirty="0" err="1"/>
              <a:t>qoplamlardan</a:t>
            </a:r>
            <a:r>
              <a:rPr lang="en-US" b="1" i="1" dirty="0"/>
              <a:t> </a:t>
            </a:r>
            <a:r>
              <a:rPr lang="en-US" b="1" i="1" dirty="0" err="1"/>
              <a:t>ishlanadigan</a:t>
            </a:r>
            <a:r>
              <a:rPr lang="en-US" b="1" i="1" dirty="0"/>
              <a:t> </a:t>
            </a:r>
            <a:r>
              <a:rPr lang="en-US" b="1" i="1" dirty="0" err="1"/>
              <a:t>bezaklar</a:t>
            </a:r>
            <a:r>
              <a:rPr lang="en-US" b="1" i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 smtClean="0"/>
              <a:t>Kesigi</a:t>
            </a:r>
            <a:r>
              <a:rPr lang="en-US" b="1" i="1" dirty="0" smtClean="0"/>
              <a:t> </a:t>
            </a:r>
            <a:r>
              <a:rPr lang="en-US" b="1" i="1" dirty="0" err="1"/>
              <a:t>ponasimon</a:t>
            </a:r>
            <a:r>
              <a:rPr lang="en-US" b="1" i="1" dirty="0"/>
              <a:t> </a:t>
            </a:r>
            <a:r>
              <a:rPr lang="en-US" b="1" i="1" dirty="0" err="1"/>
              <a:t>naychalar</a:t>
            </a:r>
            <a:r>
              <a:rPr lang="en-US" b="1" i="1" dirty="0"/>
              <a:t> </a:t>
            </a:r>
            <a:r>
              <a:rPr lang="en-US" b="1" i="1" dirty="0" err="1"/>
              <a:t>yordamida</a:t>
            </a:r>
            <a:r>
              <a:rPr lang="en-US" b="1" i="1" dirty="0"/>
              <a:t> </a:t>
            </a:r>
            <a:r>
              <a:rPr lang="en-US" b="1" i="1" dirty="0" err="1"/>
              <a:t>ishlanadigan</a:t>
            </a:r>
            <a:r>
              <a:rPr lang="en-US" b="1" i="1" dirty="0"/>
              <a:t> </a:t>
            </a:r>
            <a:r>
              <a:rPr lang="en-US" b="1" i="1" dirty="0" err="1"/>
              <a:t>bezaklar</a:t>
            </a:r>
            <a:r>
              <a:rPr lang="en-US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16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b="1" i="1" dirty="0" err="1" smtClean="0"/>
              <a:t>BEZASh</a:t>
            </a:r>
            <a:r>
              <a:rPr lang="en-US" sz="5400" b="1" i="1" dirty="0" smtClean="0"/>
              <a:t> USULLARI.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Qandolat</a:t>
            </a:r>
            <a:r>
              <a:rPr lang="en-US" dirty="0" smtClean="0"/>
              <a:t> </a:t>
            </a:r>
            <a:r>
              <a:rPr lang="en-US" dirty="0" err="1" smtClean="0"/>
              <a:t>mahsulotlarning</a:t>
            </a:r>
            <a:r>
              <a:rPr lang="en-US" dirty="0" smtClean="0"/>
              <a:t> </a:t>
            </a:r>
            <a:r>
              <a:rPr lang="en-US" dirty="0" err="1" smtClean="0"/>
              <a:t>tashqi</a:t>
            </a:r>
            <a:r>
              <a:rPr lang="en-US" dirty="0" smtClean="0"/>
              <a:t> </a:t>
            </a:r>
            <a:r>
              <a:rPr lang="en-US" dirty="0" err="1" smtClean="0"/>
              <a:t>kp’rinishi</a:t>
            </a:r>
            <a:r>
              <a:rPr lang="en-US" dirty="0" smtClean="0"/>
              <a:t>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ko’z-ko’z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turadigan</a:t>
            </a:r>
            <a:r>
              <a:rPr lang="en-US" dirty="0" smtClean="0"/>
              <a:t> </a:t>
            </a:r>
            <a:r>
              <a:rPr lang="en-US" dirty="0" err="1" smtClean="0"/>
              <a:t>reklamadir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Shu </a:t>
            </a:r>
            <a:r>
              <a:rPr lang="en-US" dirty="0" err="1" smtClean="0"/>
              <a:t>reklama</a:t>
            </a:r>
            <a:r>
              <a:rPr lang="en-US" dirty="0" smtClean="0"/>
              <a:t> </a:t>
            </a:r>
            <a:r>
              <a:rPr lang="en-US" dirty="0" err="1" smtClean="0"/>
              <a:t>kishi</a:t>
            </a:r>
            <a:r>
              <a:rPr lang="en-US" dirty="0" smtClean="0"/>
              <a:t> </a:t>
            </a:r>
            <a:r>
              <a:rPr lang="en-US" dirty="0" err="1" smtClean="0"/>
              <a:t>diqqatini</a:t>
            </a:r>
            <a:r>
              <a:rPr lang="en-US" dirty="0" smtClean="0"/>
              <a:t> </a:t>
            </a:r>
            <a:r>
              <a:rPr lang="en-US" dirty="0" err="1" smtClean="0"/>
              <a:t>o’ziga</a:t>
            </a:r>
            <a:r>
              <a:rPr lang="en-US" dirty="0" smtClean="0"/>
              <a:t> </a:t>
            </a:r>
            <a:r>
              <a:rPr lang="en-US" dirty="0" err="1" smtClean="0"/>
              <a:t>tortib</a:t>
            </a:r>
            <a:r>
              <a:rPr lang="en-US" dirty="0" smtClean="0"/>
              <a:t>, </a:t>
            </a:r>
            <a:r>
              <a:rPr lang="en-US" dirty="0" err="1" smtClean="0"/>
              <a:t>xarid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istagini</a:t>
            </a:r>
            <a:r>
              <a:rPr lang="en-US" dirty="0" smtClean="0"/>
              <a:t> </a:t>
            </a:r>
            <a:r>
              <a:rPr lang="en-US" dirty="0" err="1" smtClean="0"/>
              <a:t>tug‘diradi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Lekin</a:t>
            </a:r>
            <a:r>
              <a:rPr lang="en-US" dirty="0" smtClean="0"/>
              <a:t> </a:t>
            </a:r>
            <a:r>
              <a:rPr lang="en-US" dirty="0" err="1" smtClean="0"/>
              <a:t>qandolat</a:t>
            </a:r>
            <a:r>
              <a:rPr lang="en-US" dirty="0" smtClean="0"/>
              <a:t> </a:t>
            </a:r>
            <a:r>
              <a:rPr lang="en-US" dirty="0" err="1" smtClean="0"/>
              <a:t>mahsulotlarini</a:t>
            </a:r>
            <a:r>
              <a:rPr lang="en-US" dirty="0" smtClean="0"/>
              <a:t> </a:t>
            </a:r>
            <a:r>
              <a:rPr lang="en-US" dirty="0" err="1" smtClean="0"/>
              <a:t>bezash</a:t>
            </a:r>
            <a:r>
              <a:rPr lang="en-US" dirty="0" smtClean="0"/>
              <a:t> </a:t>
            </a:r>
            <a:r>
              <a:rPr lang="en-US" dirty="0" err="1" smtClean="0"/>
              <a:t>ishlari</a:t>
            </a:r>
            <a:r>
              <a:rPr lang="en-US" dirty="0" smtClean="0"/>
              <a:t> </a:t>
            </a:r>
            <a:r>
              <a:rPr lang="en-US" dirty="0" err="1" smtClean="0"/>
              <a:t>ko’p</a:t>
            </a:r>
            <a:r>
              <a:rPr lang="en-US" dirty="0" smtClean="0"/>
              <a:t>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talab</a:t>
            </a:r>
            <a:r>
              <a:rPr lang="en-US" dirty="0" smtClean="0"/>
              <a:t> </a:t>
            </a:r>
            <a:r>
              <a:rPr lang="en-US" dirty="0" err="1" smtClean="0"/>
              <a:t>qilmasligi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qiyin</a:t>
            </a:r>
            <a:r>
              <a:rPr lang="en-US" dirty="0" smtClean="0"/>
              <a:t> b</a:t>
            </a:r>
            <a:r>
              <a:rPr lang="ru-RU" dirty="0" smtClean="0"/>
              <a:t>ӯ</a:t>
            </a:r>
            <a:r>
              <a:rPr lang="en-US" dirty="0" err="1" smtClean="0"/>
              <a:t>lmasligi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Qalbaki</a:t>
            </a:r>
            <a:r>
              <a:rPr lang="en-US" dirty="0" smtClean="0"/>
              <a:t> </a:t>
            </a:r>
            <a:r>
              <a:rPr lang="en-US" dirty="0" err="1" smtClean="0"/>
              <a:t>bezaklardan</a:t>
            </a:r>
            <a:r>
              <a:rPr lang="en-US" dirty="0" smtClean="0"/>
              <a:t> </a:t>
            </a:r>
            <a:r>
              <a:rPr lang="en-US" dirty="0" err="1" smtClean="0"/>
              <a:t>foydalanishga</a:t>
            </a:r>
            <a:r>
              <a:rPr lang="en-US" dirty="0" smtClean="0"/>
              <a:t> </a:t>
            </a:r>
            <a:r>
              <a:rPr lang="en-US" dirty="0" err="1" smtClean="0"/>
              <a:t>ruxsat</a:t>
            </a:r>
            <a:r>
              <a:rPr lang="en-US" dirty="0" smtClean="0"/>
              <a:t> </a:t>
            </a:r>
            <a:r>
              <a:rPr lang="en-US" dirty="0" err="1" smtClean="0"/>
              <a:t>etilmaydi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53" y="4715434"/>
            <a:ext cx="5325035" cy="20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9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              </a:t>
            </a:r>
            <a:r>
              <a:rPr lang="en-US" b="1" i="1" dirty="0" err="1" smtClean="0"/>
              <a:t>BEZASh</a:t>
            </a:r>
            <a:r>
              <a:rPr lang="en-US" b="1" i="1" dirty="0" smtClean="0"/>
              <a:t> USULLARI.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Tortlar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pirojniylarning</a:t>
            </a:r>
            <a:r>
              <a:rPr lang="en-US" dirty="0" smtClean="0"/>
              <a:t> </a:t>
            </a:r>
            <a:r>
              <a:rPr lang="en-US" dirty="0" err="1" smtClean="0"/>
              <a:t>yuziga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bezaklar</a:t>
            </a:r>
            <a:r>
              <a:rPr lang="en-US" dirty="0" smtClean="0"/>
              <a:t> </a:t>
            </a:r>
            <a:r>
              <a:rPr lang="en-US" dirty="0" err="1" smtClean="0"/>
              <a:t>ishlanadi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geometrik</a:t>
            </a:r>
            <a:r>
              <a:rPr lang="en-US" dirty="0" smtClean="0"/>
              <a:t> </a:t>
            </a:r>
            <a:r>
              <a:rPr lang="en-US" dirty="0" err="1" smtClean="0"/>
              <a:t>naqshlar</a:t>
            </a:r>
            <a:r>
              <a:rPr lang="en-US" dirty="0" smtClean="0"/>
              <a:t>, </a:t>
            </a:r>
            <a:r>
              <a:rPr lang="en-US" dirty="0" err="1" smtClean="0"/>
              <a:t>gul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barglarning</a:t>
            </a:r>
            <a:r>
              <a:rPr lang="en-US" dirty="0" smtClean="0"/>
              <a:t> </a:t>
            </a:r>
            <a:r>
              <a:rPr lang="en-US" dirty="0" err="1" smtClean="0"/>
              <a:t>nusxalari</a:t>
            </a:r>
            <a:r>
              <a:rPr lang="en-US" dirty="0" smtClean="0"/>
              <a:t>, </a:t>
            </a:r>
            <a:r>
              <a:rPr lang="en-US" dirty="0" err="1" smtClean="0"/>
              <a:t>ma’lum</a:t>
            </a:r>
            <a:r>
              <a:rPr lang="en-US" dirty="0" smtClean="0"/>
              <a:t> </a:t>
            </a:r>
            <a:r>
              <a:rPr lang="en-US" dirty="0" err="1" smtClean="0"/>
              <a:t>maz</a:t>
            </a:r>
            <a:r>
              <a:rPr lang="en-US" dirty="0" smtClean="0"/>
              <a:t>- </a:t>
            </a:r>
            <a:r>
              <a:rPr lang="en-US" dirty="0" err="1" smtClean="0"/>
              <a:t>munga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b</a:t>
            </a:r>
            <a:r>
              <a:rPr lang="ru-RU" dirty="0" smtClean="0"/>
              <a:t>ӯ</a:t>
            </a:r>
            <a:r>
              <a:rPr lang="en-US" dirty="0" err="1" smtClean="0"/>
              <a:t>lgan</a:t>
            </a:r>
            <a:r>
              <a:rPr lang="en-US" dirty="0" smtClean="0"/>
              <a:t> </a:t>
            </a:r>
            <a:r>
              <a:rPr lang="en-US" dirty="0" err="1" smtClean="0"/>
              <a:t>tasvirlar</a:t>
            </a:r>
            <a:r>
              <a:rPr lang="en-US" dirty="0" smtClean="0"/>
              <a:t> </a:t>
            </a:r>
            <a:r>
              <a:rPr lang="en-US" dirty="0" err="1" smtClean="0"/>
              <a:t>shular</a:t>
            </a:r>
            <a:r>
              <a:rPr lang="en-US" dirty="0" smtClean="0"/>
              <a:t> </a:t>
            </a:r>
            <a:r>
              <a:rPr lang="en-US" dirty="0" err="1" smtClean="0"/>
              <a:t>jumlasidandir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Ammo </a:t>
            </a:r>
            <a:r>
              <a:rPr lang="en-US" dirty="0" err="1" smtClean="0"/>
              <a:t>gerblar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minoralar</a:t>
            </a:r>
            <a:r>
              <a:rPr lang="en-US" dirty="0" smtClean="0"/>
              <a:t> </a:t>
            </a:r>
            <a:r>
              <a:rPr lang="en-US" dirty="0" err="1" smtClean="0"/>
              <a:t>shaklini</a:t>
            </a:r>
            <a:r>
              <a:rPr lang="en-US" dirty="0" smtClean="0"/>
              <a:t> </a:t>
            </a:r>
            <a:r>
              <a:rPr lang="en-US" dirty="0" err="1" smtClean="0"/>
              <a:t>berish</a:t>
            </a:r>
            <a:r>
              <a:rPr lang="en-US" dirty="0" smtClean="0"/>
              <a:t> </a:t>
            </a:r>
            <a:r>
              <a:rPr lang="en-US" dirty="0" err="1" smtClean="0"/>
              <a:t>yaramaydi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74" y="3944471"/>
            <a:ext cx="4042802" cy="2232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2" y="3944470"/>
            <a:ext cx="3532093" cy="22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sz="6000" b="1" i="1" dirty="0" err="1"/>
              <a:t>B</a:t>
            </a:r>
            <a:r>
              <a:rPr lang="en-US" sz="6000" b="1" i="1" dirty="0" err="1" smtClean="0"/>
              <a:t>ezash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usullari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qoplamlardan</a:t>
            </a:r>
            <a:r>
              <a:rPr lang="en-US" dirty="0" smtClean="0"/>
              <a:t> </a:t>
            </a:r>
            <a:r>
              <a:rPr lang="en-US" dirty="0" err="1" smtClean="0"/>
              <a:t>ishlanadigan</a:t>
            </a:r>
            <a:r>
              <a:rPr lang="en-US" dirty="0" smtClean="0"/>
              <a:t> </a:t>
            </a:r>
            <a:r>
              <a:rPr lang="en-US" dirty="0" err="1" smtClean="0"/>
              <a:t>bezaklar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Mahsulotlarni</a:t>
            </a:r>
            <a:r>
              <a:rPr lang="en-US" dirty="0" smtClean="0"/>
              <a:t> </a:t>
            </a:r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qoplamlar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qandolatpaziik</a:t>
            </a:r>
            <a:r>
              <a:rPr lang="en-US" dirty="0" smtClean="0"/>
              <a:t> </a:t>
            </a:r>
            <a:r>
              <a:rPr lang="en-US" dirty="0" err="1" smtClean="0"/>
              <a:t>taroqlari</a:t>
            </a:r>
            <a:r>
              <a:rPr lang="en-US" dirty="0" smtClean="0"/>
              <a:t>, </a:t>
            </a:r>
            <a:r>
              <a:rPr lang="en-US" dirty="0" err="1" smtClean="0"/>
              <a:t>kornetchalar</a:t>
            </a:r>
            <a:r>
              <a:rPr lang="en-US" dirty="0" smtClean="0"/>
              <a:t> (</a:t>
            </a:r>
            <a:r>
              <a:rPr lang="en-US" dirty="0" err="1" smtClean="0"/>
              <a:t>konussimon</a:t>
            </a:r>
            <a:r>
              <a:rPr lang="en-US" dirty="0" smtClean="0"/>
              <a:t> </a:t>
            </a:r>
            <a:r>
              <a:rPr lang="en-US" dirty="0" err="1" smtClean="0"/>
              <a:t>qog‘oz</a:t>
            </a:r>
            <a:r>
              <a:rPr lang="en-US" dirty="0" smtClean="0"/>
              <a:t> </a:t>
            </a:r>
            <a:r>
              <a:rPr lang="en-US" dirty="0" err="1" smtClean="0"/>
              <a:t>naychalar</a:t>
            </a:r>
            <a:r>
              <a:rPr lang="en-US" dirty="0" smtClean="0"/>
              <a:t>)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metall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plastmassa</a:t>
            </a:r>
            <a:r>
              <a:rPr lang="en-US" dirty="0" smtClean="0"/>
              <a:t> </a:t>
            </a:r>
            <a:r>
              <a:rPr lang="en-US" dirty="0" err="1" smtClean="0"/>
              <a:t>naychali</a:t>
            </a:r>
            <a:r>
              <a:rPr lang="en-US" dirty="0" smtClean="0"/>
              <a:t> </a:t>
            </a:r>
            <a:r>
              <a:rPr lang="en-US" dirty="0" err="1" smtClean="0"/>
              <a:t>qandolatpaziik</a:t>
            </a:r>
            <a:r>
              <a:rPr lang="en-US" dirty="0" smtClean="0"/>
              <a:t> </a:t>
            </a:r>
            <a:r>
              <a:rPr lang="en-US" dirty="0" err="1" smtClean="0"/>
              <a:t>xaltalari</a:t>
            </a:r>
            <a:r>
              <a:rPr lang="en-US" dirty="0" smtClean="0"/>
              <a:t> </a:t>
            </a:r>
            <a:r>
              <a:rPr lang="en-US" dirty="0" err="1" smtClean="0"/>
              <a:t>ishlatiladi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Mahsulotlarni</a:t>
            </a:r>
            <a:r>
              <a:rPr lang="en-US" dirty="0" smtClean="0"/>
              <a:t> </a:t>
            </a:r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bezashda</a:t>
            </a:r>
            <a:r>
              <a:rPr lang="en-US" dirty="0" smtClean="0"/>
              <a:t> </a:t>
            </a:r>
            <a:r>
              <a:rPr lang="en-US" dirty="0" err="1" smtClean="0"/>
              <a:t>sariyog‘li</a:t>
            </a:r>
            <a:r>
              <a:rPr lang="en-US" dirty="0" smtClean="0"/>
              <a:t> «</a:t>
            </a:r>
            <a:r>
              <a:rPr lang="en-US" dirty="0" err="1" smtClean="0"/>
              <a:t>Sharlott</a:t>
            </a:r>
            <a:r>
              <a:rPr lang="en-US" dirty="0" smtClean="0"/>
              <a:t>», «</a:t>
            </a:r>
            <a:r>
              <a:rPr lang="en-US" dirty="0" err="1" smtClean="0"/>
              <a:t>Glisse</a:t>
            </a:r>
            <a:r>
              <a:rPr lang="en-US" dirty="0" smtClean="0"/>
              <a:t>» </a:t>
            </a:r>
            <a:r>
              <a:rPr lang="en-US" dirty="0" err="1" smtClean="0"/>
              <a:t>kremlaridan</a:t>
            </a:r>
            <a:r>
              <a:rPr lang="en-US" dirty="0" smtClean="0"/>
              <a:t> </a:t>
            </a:r>
            <a:r>
              <a:rPr lang="en-US" dirty="0" err="1" smtClean="0"/>
              <a:t>ancha</a:t>
            </a:r>
            <a:r>
              <a:rPr lang="en-US" dirty="0" smtClean="0"/>
              <a:t> </a:t>
            </a:r>
            <a:r>
              <a:rPr lang="en-US" dirty="0" err="1" smtClean="0"/>
              <a:t>yaqqol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chiroyli</a:t>
            </a:r>
            <a:r>
              <a:rPr lang="en-US" dirty="0" smtClean="0"/>
              <a:t> </a:t>
            </a:r>
            <a:r>
              <a:rPr lang="en-US" dirty="0" err="1" smtClean="0"/>
              <a:t>bezaklar</a:t>
            </a:r>
            <a:r>
              <a:rPr lang="en-US" dirty="0" smtClean="0"/>
              <a:t> </a:t>
            </a:r>
            <a:r>
              <a:rPr lang="en-US" dirty="0" err="1" smtClean="0"/>
              <a:t>chiqishini</a:t>
            </a:r>
            <a:r>
              <a:rPr lang="en-US" dirty="0" smtClean="0"/>
              <a:t> </a:t>
            </a:r>
            <a:r>
              <a:rPr lang="en-US" dirty="0" err="1" smtClean="0"/>
              <a:t>esda</a:t>
            </a:r>
            <a:r>
              <a:rPr lang="en-US" dirty="0" smtClean="0"/>
              <a:t> </a:t>
            </a:r>
            <a:r>
              <a:rPr lang="en-US" dirty="0" err="1" smtClean="0"/>
              <a:t>tutish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Qaymoqdan</a:t>
            </a:r>
            <a:r>
              <a:rPr lang="en-US" dirty="0" smtClean="0"/>
              <a:t> </a:t>
            </a:r>
            <a:r>
              <a:rPr lang="en-US" dirty="0" err="1" smtClean="0"/>
              <a:t>tayyorlangan</a:t>
            </a:r>
            <a:r>
              <a:rPr lang="en-US" dirty="0" smtClean="0"/>
              <a:t> </a:t>
            </a:r>
            <a:r>
              <a:rPr lang="en-US" dirty="0" err="1" smtClean="0"/>
              <a:t>krem</a:t>
            </a:r>
            <a:r>
              <a:rPr lang="en-US" dirty="0" smtClean="0"/>
              <a:t>, </a:t>
            </a:r>
            <a:r>
              <a:rPr lang="en-US" dirty="0" err="1" smtClean="0"/>
              <a:t>oqsilli</a:t>
            </a:r>
            <a:r>
              <a:rPr lang="en-US" dirty="0" smtClean="0"/>
              <a:t>, </a:t>
            </a:r>
            <a:r>
              <a:rPr lang="en-US" dirty="0" err="1" smtClean="0"/>
              <a:t>qaynatma</a:t>
            </a:r>
            <a:r>
              <a:rPr lang="en-US" dirty="0" smtClean="0"/>
              <a:t> «</a:t>
            </a:r>
            <a:r>
              <a:rPr lang="en-US" dirty="0" err="1" smtClean="0"/>
              <a:t>Zefir</a:t>
            </a:r>
            <a:r>
              <a:rPr lang="en-US" dirty="0" smtClean="0"/>
              <a:t>» </a:t>
            </a:r>
            <a:r>
              <a:rPr lang="en-US" dirty="0" err="1" smtClean="0"/>
              <a:t>kremi</a:t>
            </a:r>
            <a:r>
              <a:rPr lang="en-US" dirty="0" smtClean="0"/>
              <a:t> </a:t>
            </a:r>
            <a:r>
              <a:rPr lang="en-US" dirty="0" err="1" smtClean="0"/>
              <a:t>shaklini</a:t>
            </a:r>
            <a:r>
              <a:rPr lang="en-US" dirty="0" smtClean="0"/>
              <a:t> </a:t>
            </a:r>
            <a:r>
              <a:rPr lang="en-US" dirty="0" err="1" smtClean="0"/>
              <a:t>yaxshi</a:t>
            </a:r>
            <a:r>
              <a:rPr lang="en-US" dirty="0" smtClean="0"/>
              <a:t> </a:t>
            </a:r>
            <a:r>
              <a:rPr lang="en-US" dirty="0" err="1" smtClean="0"/>
              <a:t>saqlab</a:t>
            </a:r>
            <a:r>
              <a:rPr lang="en-US" dirty="0" smtClean="0"/>
              <a:t> </a:t>
            </a:r>
            <a:r>
              <a:rPr lang="en-US" dirty="0" err="1" smtClean="0"/>
              <a:t>turadi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Lekin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kremlarni</a:t>
            </a:r>
            <a:r>
              <a:rPr lang="en-US" dirty="0" smtClean="0"/>
              <a:t> </a:t>
            </a:r>
            <a:r>
              <a:rPr lang="en-US" dirty="0" err="1" smtClean="0"/>
              <a:t>mahsulot</a:t>
            </a:r>
            <a:r>
              <a:rPr lang="en-US" dirty="0" smtClean="0"/>
              <a:t> </a:t>
            </a:r>
            <a:r>
              <a:rPr lang="en-US" dirty="0" err="1" smtClean="0"/>
              <a:t>qavatlarini</a:t>
            </a:r>
            <a:r>
              <a:rPr lang="en-US" dirty="0" smtClean="0"/>
              <a:t> </a:t>
            </a:r>
            <a:r>
              <a:rPr lang="en-US" dirty="0" err="1" smtClean="0"/>
              <a:t>yopishtirish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ishlatish</a:t>
            </a:r>
            <a:r>
              <a:rPr lang="en-US" dirty="0" smtClean="0"/>
              <a:t> </a:t>
            </a:r>
            <a:r>
              <a:rPr lang="en-US" dirty="0" err="1" smtClean="0"/>
              <a:t>tavsiya</a:t>
            </a:r>
            <a:r>
              <a:rPr lang="en-US" dirty="0" smtClean="0"/>
              <a:t> </a:t>
            </a:r>
            <a:r>
              <a:rPr lang="en-US" dirty="0" err="1" smtClean="0"/>
              <a:t>etilmaydi</a:t>
            </a:r>
            <a:r>
              <a:rPr lang="en-US" dirty="0" smtClean="0"/>
              <a:t>, </a:t>
            </a:r>
            <a:r>
              <a:rPr lang="en-US" dirty="0" err="1" smtClean="0"/>
              <a:t>chunki</a:t>
            </a:r>
            <a:r>
              <a:rPr lang="en-US" dirty="0" smtClean="0"/>
              <a:t> 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</a:t>
            </a:r>
            <a:r>
              <a:rPr lang="en-US" dirty="0" err="1" smtClean="0"/>
              <a:t>nozik</a:t>
            </a:r>
            <a:r>
              <a:rPr lang="en-US" dirty="0" smtClean="0"/>
              <a:t> b</a:t>
            </a:r>
            <a:r>
              <a:rPr lang="ru-RU" dirty="0" smtClean="0"/>
              <a:t>ӯ</a:t>
            </a:r>
            <a:r>
              <a:rPr lang="en-US" dirty="0" err="1" smtClean="0"/>
              <a:t>ladi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Oqsilli</a:t>
            </a:r>
            <a:r>
              <a:rPr lang="en-US" dirty="0" smtClean="0"/>
              <a:t> (</a:t>
            </a:r>
            <a:r>
              <a:rPr lang="en-US" dirty="0" err="1" smtClean="0"/>
              <a:t>sovuqligicha</a:t>
            </a:r>
            <a:r>
              <a:rPr lang="en-US" dirty="0" smtClean="0"/>
              <a:t> </a:t>
            </a:r>
            <a:r>
              <a:rPr lang="en-US" dirty="0" err="1" smtClean="0"/>
              <a:t>tayyorlangan</a:t>
            </a:r>
            <a:r>
              <a:rPr lang="en-US" dirty="0" smtClean="0"/>
              <a:t>) </a:t>
            </a:r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bezatilgan</a:t>
            </a:r>
            <a:r>
              <a:rPr lang="en-US" dirty="0" smtClean="0"/>
              <a:t> </a:t>
            </a:r>
            <a:r>
              <a:rPr lang="en-US" dirty="0" err="1" smtClean="0"/>
              <a:t>mahsulotlarni</a:t>
            </a:r>
            <a:r>
              <a:rPr lang="en-US" dirty="0" smtClean="0"/>
              <a:t> </a:t>
            </a:r>
            <a:r>
              <a:rPr lang="en-US" dirty="0" err="1" smtClean="0"/>
              <a:t>ularning</a:t>
            </a:r>
            <a:r>
              <a:rPr lang="en-US" dirty="0" smtClean="0"/>
              <a:t> </a:t>
            </a:r>
            <a:r>
              <a:rPr lang="en-US" dirty="0" err="1" smtClean="0"/>
              <a:t>naqshini</a:t>
            </a:r>
            <a:r>
              <a:rPr lang="en-US" dirty="0" smtClean="0"/>
              <a:t> </a:t>
            </a:r>
            <a:r>
              <a:rPr lang="en-US" dirty="0" err="1" smtClean="0"/>
              <a:t>saqlab</a:t>
            </a:r>
            <a:r>
              <a:rPr lang="en-US" dirty="0" smtClean="0"/>
              <a:t> </a:t>
            </a:r>
            <a:r>
              <a:rPr lang="en-US" dirty="0" err="1" smtClean="0"/>
              <a:t>qolish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220°S </a:t>
            </a:r>
            <a:r>
              <a:rPr lang="en-US" dirty="0" err="1" smtClean="0"/>
              <a:t>haroratda</a:t>
            </a:r>
            <a:r>
              <a:rPr lang="en-US" dirty="0" smtClean="0"/>
              <a:t> </a:t>
            </a:r>
            <a:r>
              <a:rPr lang="en-US" dirty="0" err="1" smtClean="0"/>
              <a:t>issiqlik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ishlanadi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err="1" smtClean="0"/>
              <a:t>Kesigi</a:t>
            </a:r>
            <a:r>
              <a:rPr lang="en-US" b="1" i="1" dirty="0" smtClean="0"/>
              <a:t> </a:t>
            </a:r>
            <a:r>
              <a:rPr lang="en-US" b="1" i="1" dirty="0" err="1" smtClean="0"/>
              <a:t>tishli</a:t>
            </a:r>
            <a:r>
              <a:rPr lang="en-US" b="1" i="1" dirty="0" smtClean="0"/>
              <a:t>, </a:t>
            </a:r>
            <a:r>
              <a:rPr lang="en-US" b="1" i="1" dirty="0" err="1" smtClean="0"/>
              <a:t>har</a:t>
            </a:r>
            <a:r>
              <a:rPr lang="en-US" b="1" i="1" dirty="0" smtClean="0"/>
              <a:t> </a:t>
            </a:r>
            <a:r>
              <a:rPr lang="en-US" b="1" i="1" dirty="0" err="1" smtClean="0"/>
              <a:t>xil</a:t>
            </a:r>
            <a:r>
              <a:rPr lang="en-US" b="1" i="1" dirty="0" smtClean="0"/>
              <a:t> </a:t>
            </a:r>
            <a:r>
              <a:rPr lang="en-US" b="1" i="1" dirty="0" err="1" smtClean="0"/>
              <a:t>diametrdagi</a:t>
            </a:r>
            <a:r>
              <a:rPr lang="en-US" b="1" i="1" dirty="0" smtClean="0"/>
              <a:t> </a:t>
            </a:r>
            <a:r>
              <a:rPr lang="en-US" b="1" i="1" dirty="0" err="1" smtClean="0"/>
              <a:t>naychalar</a:t>
            </a:r>
            <a:r>
              <a:rPr lang="en-US" b="1" i="1" dirty="0" smtClean="0"/>
              <a:t> </a:t>
            </a:r>
            <a:r>
              <a:rPr lang="en-US" b="1" i="1" dirty="0" err="1" smtClean="0"/>
              <a:t>yordamida</a:t>
            </a:r>
            <a:r>
              <a:rPr lang="en-US" b="1" i="1" dirty="0" smtClean="0"/>
              <a:t> </a:t>
            </a:r>
            <a:r>
              <a:rPr lang="en-US" b="1" i="1" dirty="0" err="1" smtClean="0"/>
              <a:t>ishlanadigan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bezaklar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Yulduzcha</a:t>
            </a:r>
            <a:r>
              <a:rPr lang="en-US" dirty="0" smtClean="0"/>
              <a:t>. </a:t>
            </a:r>
            <a:r>
              <a:rPr lang="en-US" dirty="0" err="1" smtClean="0"/>
              <a:t>Naychani</a:t>
            </a:r>
            <a:r>
              <a:rPr lang="en-US" dirty="0" smtClean="0"/>
              <a:t> </a:t>
            </a:r>
            <a:r>
              <a:rPr lang="en-US" dirty="0" err="1" smtClean="0"/>
              <a:t>mahsulot</a:t>
            </a:r>
            <a:r>
              <a:rPr lang="en-US" dirty="0" smtClean="0"/>
              <a:t> </a:t>
            </a:r>
            <a:r>
              <a:rPr lang="en-US" dirty="0" err="1" smtClean="0"/>
              <a:t>yuzidan</a:t>
            </a:r>
            <a:r>
              <a:rPr lang="en-US" dirty="0" smtClean="0"/>
              <a:t> 2—3 mm </a:t>
            </a:r>
            <a:r>
              <a:rPr lang="en-US" dirty="0" err="1" smtClean="0"/>
              <a:t>yuqorida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ushlab</a:t>
            </a:r>
            <a:r>
              <a:rPr lang="en-US" dirty="0" smtClean="0"/>
              <a:t>, </a:t>
            </a:r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sitib</a:t>
            </a:r>
            <a:r>
              <a:rPr lang="en-US" dirty="0" smtClean="0"/>
              <a:t> </a:t>
            </a:r>
            <a:r>
              <a:rPr lang="en-US" dirty="0" err="1" smtClean="0"/>
              <a:t>tushiriladi</a:t>
            </a:r>
            <a:r>
              <a:rPr lang="en-US" dirty="0" smtClean="0"/>
              <a:t>-da, </a:t>
            </a:r>
            <a:r>
              <a:rPr lang="en-US" dirty="0" err="1" smtClean="0"/>
              <a:t>naychani</a:t>
            </a:r>
            <a:r>
              <a:rPr lang="en-US" dirty="0" smtClean="0"/>
              <a:t> </a:t>
            </a:r>
            <a:r>
              <a:rPr lang="en-US" dirty="0" err="1" smtClean="0"/>
              <a:t>sal</a:t>
            </a:r>
            <a:r>
              <a:rPr lang="en-US" dirty="0" smtClean="0"/>
              <a:t> </a:t>
            </a:r>
            <a:r>
              <a:rPr lang="en-US" dirty="0" err="1" smtClean="0"/>
              <a:t>ko’tariladi</a:t>
            </a:r>
            <a:r>
              <a:rPr lang="en-US" dirty="0" smtClean="0"/>
              <a:t>; </a:t>
            </a:r>
            <a:r>
              <a:rPr lang="en-US" dirty="0" err="1" smtClean="0"/>
              <a:t>bosishni</a:t>
            </a:r>
            <a:r>
              <a:rPr lang="en-US" dirty="0" smtClean="0"/>
              <a:t> </a:t>
            </a:r>
            <a:r>
              <a:rPr lang="en-US" dirty="0" err="1" smtClean="0"/>
              <a:t>to’xtatib</a:t>
            </a:r>
            <a:r>
              <a:rPr lang="en-US" dirty="0" smtClean="0"/>
              <a:t>, </a:t>
            </a:r>
            <a:r>
              <a:rPr lang="en-US" dirty="0" err="1" smtClean="0"/>
              <a:t>naychani</a:t>
            </a:r>
            <a:r>
              <a:rPr lang="en-US" dirty="0" smtClean="0"/>
              <a:t> </a:t>
            </a:r>
            <a:r>
              <a:rPr lang="en-US" dirty="0" err="1" smtClean="0"/>
              <a:t>tez</a:t>
            </a:r>
            <a:r>
              <a:rPr lang="en-US" dirty="0" smtClean="0"/>
              <a:t> past </a:t>
            </a:r>
            <a:r>
              <a:rPr lang="en-US" dirty="0" err="1" smtClean="0"/>
              <a:t>tushiriladi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uzib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O’ramagul</a:t>
            </a:r>
            <a:r>
              <a:rPr lang="en-US" dirty="0" smtClean="0"/>
              <a:t>. </a:t>
            </a:r>
            <a:r>
              <a:rPr lang="en-US" dirty="0" err="1" smtClean="0"/>
              <a:t>Naychani</a:t>
            </a:r>
            <a:r>
              <a:rPr lang="en-US" dirty="0" smtClean="0"/>
              <a:t> </a:t>
            </a:r>
            <a:r>
              <a:rPr lang="en-US" dirty="0" err="1" smtClean="0"/>
              <a:t>mahsulot</a:t>
            </a:r>
            <a:r>
              <a:rPr lang="en-US" dirty="0" smtClean="0"/>
              <a:t> </a:t>
            </a:r>
            <a:r>
              <a:rPr lang="en-US" dirty="0" err="1" smtClean="0"/>
              <a:t>yuziga</a:t>
            </a:r>
            <a:r>
              <a:rPr lang="en-US" dirty="0" smtClean="0"/>
              <a:t> </a:t>
            </a:r>
            <a:r>
              <a:rPr lang="en-US" dirty="0" err="1" smtClean="0"/>
              <a:t>tik</a:t>
            </a:r>
            <a:r>
              <a:rPr lang="en-US" dirty="0" smtClean="0"/>
              <a:t> </a:t>
            </a:r>
            <a:r>
              <a:rPr lang="en-US" dirty="0" err="1" smtClean="0"/>
              <a:t>tutib</a:t>
            </a:r>
            <a:r>
              <a:rPr lang="en-US" dirty="0" smtClean="0"/>
              <a:t>, </a:t>
            </a:r>
            <a:r>
              <a:rPr lang="en-US" dirty="0" err="1" smtClean="0"/>
              <a:t>kremni</a:t>
            </a:r>
            <a:r>
              <a:rPr lang="en-US" dirty="0" smtClean="0"/>
              <a:t> </a:t>
            </a:r>
            <a:r>
              <a:rPr lang="en-US" dirty="0" err="1" smtClean="0"/>
              <a:t>aylanma</a:t>
            </a:r>
            <a:r>
              <a:rPr lang="en-US" dirty="0" smtClean="0"/>
              <a:t> </a:t>
            </a:r>
            <a:r>
              <a:rPr lang="en-US" dirty="0" err="1" smtClean="0"/>
              <a:t>harakat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, </a:t>
            </a:r>
            <a:r>
              <a:rPr lang="en-US" dirty="0" err="1" smtClean="0"/>
              <a:t>o’ramlarini</a:t>
            </a:r>
            <a:r>
              <a:rPr lang="en-US" dirty="0" smtClean="0"/>
              <a:t> spiral k</a:t>
            </a:r>
            <a:r>
              <a:rPr lang="ru-RU" dirty="0" smtClean="0"/>
              <a:t>ӯ</a:t>
            </a:r>
            <a:r>
              <a:rPr lang="en-US" dirty="0" err="1" smtClean="0"/>
              <a:t>rinishida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, </a:t>
            </a:r>
            <a:r>
              <a:rPr lang="en-US" dirty="0" err="1" smtClean="0"/>
              <a:t>sitib</a:t>
            </a:r>
            <a:r>
              <a:rPr lang="en-US" dirty="0" smtClean="0"/>
              <a:t> </a:t>
            </a:r>
            <a:r>
              <a:rPr lang="en-US" dirty="0" err="1" smtClean="0"/>
              <a:t>tushiriladi</a:t>
            </a:r>
            <a:r>
              <a:rPr lang="en-US" dirty="0" smtClean="0"/>
              <a:t>. </a:t>
            </a:r>
            <a:r>
              <a:rPr lang="en-US" dirty="0" err="1" smtClean="0"/>
              <a:t>Bosishni</a:t>
            </a:r>
            <a:r>
              <a:rPr lang="en-US" dirty="0" smtClean="0"/>
              <a:t> </a:t>
            </a:r>
            <a:r>
              <a:rPr lang="en-US" dirty="0" err="1" smtClean="0"/>
              <a:t>to’xtatib</a:t>
            </a:r>
            <a:r>
              <a:rPr lang="en-US" dirty="0" smtClean="0"/>
              <a:t>, </a:t>
            </a:r>
            <a:r>
              <a:rPr lang="en-US" dirty="0" err="1" smtClean="0"/>
              <a:t>naychadan</a:t>
            </a:r>
            <a:r>
              <a:rPr lang="en-US" dirty="0" smtClean="0"/>
              <a:t> </a:t>
            </a:r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chiqib</a:t>
            </a:r>
            <a:r>
              <a:rPr lang="en-US" dirty="0" smtClean="0"/>
              <a:t> </a:t>
            </a:r>
            <a:r>
              <a:rPr lang="en-US" dirty="0" err="1" smtClean="0"/>
              <a:t>bo’lgunicha</a:t>
            </a:r>
            <a:r>
              <a:rPr lang="en-US" dirty="0" smtClean="0"/>
              <a:t> </a:t>
            </a:r>
            <a:r>
              <a:rPr lang="en-US" dirty="0" err="1" smtClean="0"/>
              <a:t>aylanma</a:t>
            </a:r>
            <a:r>
              <a:rPr lang="en-US" dirty="0" smtClean="0"/>
              <a:t> </a:t>
            </a:r>
            <a:r>
              <a:rPr lang="en-US" dirty="0" err="1" smtClean="0"/>
              <a:t>harakatni</a:t>
            </a:r>
            <a:r>
              <a:rPr lang="en-US" dirty="0" smtClean="0"/>
              <a:t> </a:t>
            </a:r>
            <a:r>
              <a:rPr lang="en-US" dirty="0" err="1" smtClean="0"/>
              <a:t>davom</a:t>
            </a:r>
            <a:r>
              <a:rPr lang="en-US" dirty="0" smtClean="0"/>
              <a:t> </a:t>
            </a:r>
            <a:r>
              <a:rPr lang="en-US" dirty="0" err="1" smtClean="0"/>
              <a:t>ettiriladi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91" y="4476383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73" y="4676407"/>
            <a:ext cx="2619375" cy="1943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81" y="4671350"/>
            <a:ext cx="2857500" cy="19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7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Kesigi</a:t>
            </a:r>
            <a:r>
              <a:rPr lang="en-US" b="1" i="1" dirty="0" smtClean="0"/>
              <a:t> </a:t>
            </a:r>
            <a:r>
              <a:rPr lang="en-US" b="1" i="1" dirty="0" err="1" smtClean="0"/>
              <a:t>tishli</a:t>
            </a:r>
            <a:r>
              <a:rPr lang="en-US" b="1" i="1" dirty="0" smtClean="0"/>
              <a:t>, </a:t>
            </a:r>
            <a:r>
              <a:rPr lang="en-US" b="1" i="1" dirty="0" err="1" smtClean="0"/>
              <a:t>har</a:t>
            </a:r>
            <a:r>
              <a:rPr lang="en-US" b="1" i="1" dirty="0" smtClean="0"/>
              <a:t> </a:t>
            </a:r>
            <a:r>
              <a:rPr lang="en-US" b="1" i="1" dirty="0" err="1" smtClean="0"/>
              <a:t>xil</a:t>
            </a:r>
            <a:r>
              <a:rPr lang="en-US" b="1" i="1" dirty="0" smtClean="0"/>
              <a:t> </a:t>
            </a:r>
            <a:r>
              <a:rPr lang="en-US" b="1" i="1" dirty="0" err="1" smtClean="0"/>
              <a:t>diametrdagi</a:t>
            </a:r>
            <a:r>
              <a:rPr lang="en-US" b="1" i="1" dirty="0" smtClean="0"/>
              <a:t> </a:t>
            </a:r>
            <a:r>
              <a:rPr lang="en-US" b="1" i="1" dirty="0" err="1" smtClean="0"/>
              <a:t>naychalar</a:t>
            </a:r>
            <a:r>
              <a:rPr lang="en-US" b="1" i="1" dirty="0" smtClean="0"/>
              <a:t> </a:t>
            </a:r>
            <a:r>
              <a:rPr lang="en-US" b="1" i="1" dirty="0" err="1" smtClean="0"/>
              <a:t>yordamida</a:t>
            </a:r>
            <a:r>
              <a:rPr lang="en-US" b="1" i="1" dirty="0" smtClean="0"/>
              <a:t> </a:t>
            </a:r>
            <a:r>
              <a:rPr lang="en-US" b="1" i="1" dirty="0" err="1" smtClean="0"/>
              <a:t>ishlanadigan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bezaklar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47" y="2362107"/>
            <a:ext cx="3400765" cy="2586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824" y="2362107"/>
            <a:ext cx="3037494" cy="2586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2362107"/>
            <a:ext cx="2619375" cy="25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6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316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Trebuchet MS</vt:lpstr>
      <vt:lpstr>Wingdings</vt:lpstr>
      <vt:lpstr>Wingdings 3</vt:lpstr>
      <vt:lpstr>Аспект</vt:lpstr>
      <vt:lpstr>Bezash usullari va ularni qo’llash texnologiyasi.</vt:lpstr>
      <vt:lpstr> BEZASh USULLARI.</vt:lpstr>
      <vt:lpstr>              BEZASh USULLARI.</vt:lpstr>
      <vt:lpstr>         Bezash usullari</vt:lpstr>
      <vt:lpstr>Kesigi tishli, har xil diametrdagi naychalar yordamida ishlanadigan bezaklar.</vt:lpstr>
      <vt:lpstr>Kesigi tishli, har xil diametrdagi naychalar yordamida ishlanadigan bezaklar.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Bezash usullari va ularni qo’llash texnologiyasi.</dc:title>
  <dc:creator>Пользователь</dc:creator>
  <cp:lastModifiedBy>Пользователь</cp:lastModifiedBy>
  <cp:revision>5</cp:revision>
  <dcterms:created xsi:type="dcterms:W3CDTF">2021-12-15T04:52:14Z</dcterms:created>
  <dcterms:modified xsi:type="dcterms:W3CDTF">2021-12-15T05:25:57Z</dcterms:modified>
</cp:coreProperties>
</file>