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90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6B68-BB97-4408-AD3A-D5141298250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ADCA-CCE2-4DBD-831C-E918A98E6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D21E-42B2-471A-8097-2D8004D5E3F9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8CA4-FF5C-40C9-AD8A-A7876F647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B590-3EF4-41FF-ACE4-0FEE472C1CB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027A-1182-47E9-A98E-80A80DF79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4E84-491D-4A43-9131-820519277A2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3204-3011-4330-82DC-192E6F40E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C9D1-DFB9-40EC-8ACF-6287F6CAFEB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DC11-D976-4FFB-A31F-7660D623B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F15F-ADF4-4BDC-95C2-3334E585E1C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065D-DDCC-4D9B-91A0-F6198F291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9AC7-7CFC-4C15-BD6B-F752201DA0E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42A2-0FDD-40B0-94DD-A0D368A32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5BFA-CC01-4724-862B-572B4B0E502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3EDA-B8E7-41B5-AF19-1FFF75354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A28D-A2C7-4AC7-AB99-A5DD72D93FA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3D5B-C93F-4275-85C8-698DC136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A5AC-605E-4A17-9A18-B9A54DE0146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7ABF-E43D-48E7-8B56-0C9BDDA5D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0C96-3C88-4A3C-B6F5-0FA99E6787DE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FD90-1FED-4971-859C-482C16BC4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AF9FA2-2B8C-4329-A737-2A1AB0C62A9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D1475-19D4-4417-A633-4128EA0FF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8613"/>
            <a:ext cx="10515600" cy="1325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</a:t>
            </a:r>
            <a:r>
              <a:rPr lang="en-US" b="1" i="1" dirty="0" err="1" smtClean="0"/>
              <a:t>Bushe”mahsulotni</a:t>
            </a:r>
            <a:r>
              <a:rPr lang="en-US" b="1" i="1" dirty="0" smtClean="0"/>
              <a:t> </a:t>
            </a:r>
            <a:r>
              <a:rPr lang="en-US" b="1" i="1" dirty="0" err="1" smtClean="0"/>
              <a:t>tayyorlash</a:t>
            </a:r>
            <a:r>
              <a:rPr lang="en-US" b="1" i="1" dirty="0" smtClean="0"/>
              <a:t> </a:t>
            </a:r>
            <a:r>
              <a:rPr lang="en-US" b="1" i="1" dirty="0" err="1" smtClean="0"/>
              <a:t>texnalogiyasi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err="1" smtClean="0"/>
              <a:t>Kerakli</a:t>
            </a:r>
            <a:r>
              <a:rPr lang="en-US" b="1" i="1" dirty="0" smtClean="0"/>
              <a:t> </a:t>
            </a:r>
            <a:r>
              <a:rPr lang="en-US" b="1" i="1" dirty="0" err="1" smtClean="0"/>
              <a:t>mahsulot</a:t>
            </a:r>
            <a:r>
              <a:rPr lang="en-US" b="1" i="1" dirty="0" smtClean="0"/>
              <a:t>:</a:t>
            </a:r>
            <a:br>
              <a:rPr lang="en-US" b="1" i="1" dirty="0" smtClean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Un                                  289g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sarig’i</a:t>
            </a:r>
            <a:r>
              <a:rPr lang="en-US" dirty="0" smtClean="0"/>
              <a:t>               342g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</a:t>
            </a:r>
            <a:r>
              <a:rPr lang="en-US" dirty="0" smtClean="0"/>
              <a:t>                    512g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Essensiya</a:t>
            </a:r>
            <a:r>
              <a:rPr lang="en-US" dirty="0" smtClean="0"/>
              <a:t>                     2.3g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Limon </a:t>
            </a:r>
            <a:r>
              <a:rPr lang="en-US" dirty="0" err="1" smtClean="0"/>
              <a:t>kislata</a:t>
            </a:r>
            <a:r>
              <a:rPr lang="en-US" dirty="0" smtClean="0"/>
              <a:t>              1.5g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Chiqishi</a:t>
            </a:r>
            <a:r>
              <a:rPr lang="en-US" dirty="0" smtClean="0"/>
              <a:t>                      1000g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938" y="175895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41481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</a:t>
            </a:r>
            <a:r>
              <a:rPr lang="en-US" sz="4000" b="1" i="1" smtClean="0"/>
              <a:t>Bushe”mahsulotni tayyorlash texnalogiyasi</a:t>
            </a:r>
            <a:br>
              <a:rPr lang="en-US" sz="4000" b="1" i="1" smtClean="0"/>
            </a:br>
            <a:endParaRPr lang="ru-RU" sz="4000" b="1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“</a:t>
            </a:r>
            <a:r>
              <a:rPr lang="en-US" dirty="0" err="1" smtClean="0"/>
              <a:t>Bushe”tayyorlash</a:t>
            </a:r>
            <a:r>
              <a:rPr lang="en-US" dirty="0" smtClean="0"/>
              <a:t> </a:t>
            </a:r>
            <a:r>
              <a:rPr lang="en-US" dirty="0" err="1" smtClean="0"/>
              <a:t>ishi</a:t>
            </a:r>
            <a:r>
              <a:rPr lang="en-US" dirty="0" smtClean="0"/>
              <a:t> </a:t>
            </a:r>
            <a:r>
              <a:rPr lang="en-US" dirty="0" err="1" smtClean="0"/>
              <a:t>quyidagilarni</a:t>
            </a:r>
            <a:r>
              <a:rPr lang="en-US" dirty="0" smtClean="0"/>
              <a:t> </a:t>
            </a:r>
            <a:r>
              <a:rPr lang="en-US" dirty="0" err="1" smtClean="0"/>
              <a:t>o’z</a:t>
            </a:r>
            <a:r>
              <a:rPr lang="en-US" dirty="0" smtClean="0"/>
              <a:t> </a:t>
            </a:r>
            <a:r>
              <a:rPr lang="en-US" dirty="0" err="1" smtClean="0"/>
              <a:t>ichiga</a:t>
            </a:r>
            <a:r>
              <a:rPr lang="en-US" dirty="0" smtClean="0"/>
              <a:t> </a:t>
            </a:r>
            <a:r>
              <a:rPr lang="en-US" dirty="0" err="1" smtClean="0"/>
              <a:t>oladi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:</a:t>
            </a:r>
            <a:r>
              <a:rPr lang="en-US" dirty="0" err="1" smtClean="0"/>
              <a:t>tuxumning</a:t>
            </a:r>
            <a:r>
              <a:rPr lang="en-US" dirty="0" smtClean="0"/>
              <a:t> </a:t>
            </a:r>
            <a:r>
              <a:rPr lang="en-US" dirty="0" err="1" smtClean="0"/>
              <a:t>sarig’i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oqini</a:t>
            </a:r>
            <a:r>
              <a:rPr lang="en-US" dirty="0" smtClean="0"/>
              <a:t>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alohida-alohida</a:t>
            </a:r>
            <a:r>
              <a:rPr lang="en-US" dirty="0" smtClean="0"/>
              <a:t> </a:t>
            </a:r>
            <a:r>
              <a:rPr lang="en-US" dirty="0" err="1" smtClean="0"/>
              <a:t>ko’pirtirish</a:t>
            </a:r>
            <a:r>
              <a:rPr lang="en-US" dirty="0" smtClean="0"/>
              <a:t> </a:t>
            </a: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sarig’i</a:t>
            </a:r>
            <a:r>
              <a:rPr lang="en-US" dirty="0" smtClean="0"/>
              <a:t>, </a:t>
            </a:r>
            <a:r>
              <a:rPr lang="en-US" dirty="0" err="1" smtClean="0"/>
              <a:t>oqini</a:t>
            </a:r>
            <a:r>
              <a:rPr lang="en-US" dirty="0" smtClean="0"/>
              <a:t> un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qorishtirish</a:t>
            </a:r>
            <a:r>
              <a:rPr lang="en-US" dirty="0" smtClean="0"/>
              <a:t>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sarig’iga</a:t>
            </a:r>
            <a:r>
              <a:rPr lang="en-US" dirty="0" smtClean="0"/>
              <a:t> </a:t>
            </a:r>
            <a:r>
              <a:rPr lang="en-US" dirty="0" err="1" smtClean="0"/>
              <a:t>retaptura</a:t>
            </a:r>
            <a:r>
              <a:rPr lang="en-US" dirty="0" smtClean="0"/>
              <a:t> </a:t>
            </a:r>
            <a:r>
              <a:rPr lang="en-US" dirty="0" err="1" smtClean="0"/>
              <a:t>bo’yicha</a:t>
            </a:r>
            <a:r>
              <a:rPr lang="en-US" dirty="0" smtClean="0"/>
              <a:t> </a:t>
            </a:r>
            <a:r>
              <a:rPr lang="en-US" dirty="0" err="1" smtClean="0"/>
              <a:t>shakar</a:t>
            </a:r>
            <a:r>
              <a:rPr lang="en-US" dirty="0" smtClean="0"/>
              <a:t> </a:t>
            </a:r>
            <a:r>
              <a:rPr lang="en-US" dirty="0" err="1" smtClean="0"/>
              <a:t>qo’shib</a:t>
            </a:r>
            <a:r>
              <a:rPr lang="en-US" dirty="0" smtClean="0"/>
              <a:t>, </a:t>
            </a:r>
            <a:r>
              <a:rPr lang="en-US" dirty="0" err="1" smtClean="0"/>
              <a:t>hajmi</a:t>
            </a:r>
            <a:r>
              <a:rPr lang="en-US" dirty="0" smtClean="0"/>
              <a:t> 2.5-3baravar </a:t>
            </a:r>
            <a:r>
              <a:rPr lang="en-US" dirty="0" err="1" smtClean="0"/>
              <a:t>katalashgunicha</a:t>
            </a:r>
            <a:r>
              <a:rPr lang="en-US" dirty="0" smtClean="0"/>
              <a:t> </a:t>
            </a:r>
            <a:r>
              <a:rPr lang="en-US" dirty="0" err="1" smtClean="0"/>
              <a:t>kuvlab</a:t>
            </a:r>
            <a:r>
              <a:rPr lang="en-US" dirty="0" smtClean="0"/>
              <a:t>, </a:t>
            </a:r>
            <a:r>
              <a:rPr lang="en-US" dirty="0" err="1" smtClean="0"/>
              <a:t>ko’pirtiriladi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Shu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birga</a:t>
            </a:r>
            <a:r>
              <a:rPr lang="en-US" dirty="0" smtClean="0"/>
              <a:t> </a:t>
            </a:r>
            <a:r>
              <a:rPr lang="en-US" dirty="0" err="1" smtClean="0"/>
              <a:t>tuxum</a:t>
            </a:r>
            <a:r>
              <a:rPr lang="en-US" dirty="0" smtClean="0"/>
              <a:t> </a:t>
            </a:r>
            <a:r>
              <a:rPr lang="en-US" dirty="0" err="1" smtClean="0"/>
              <a:t>oqini</a:t>
            </a:r>
            <a:r>
              <a:rPr lang="en-US" dirty="0" smtClean="0"/>
              <a:t> </a:t>
            </a:r>
            <a:r>
              <a:rPr lang="en-US" dirty="0" err="1" smtClean="0"/>
              <a:t>hajmi</a:t>
            </a:r>
            <a:r>
              <a:rPr lang="en-US" dirty="0" smtClean="0"/>
              <a:t> 5-6 </a:t>
            </a:r>
            <a:r>
              <a:rPr lang="en-US" dirty="0" err="1" smtClean="0"/>
              <a:t>baravar</a:t>
            </a:r>
            <a:r>
              <a:rPr lang="en-US" dirty="0" smtClean="0"/>
              <a:t> </a:t>
            </a:r>
            <a:r>
              <a:rPr lang="en-US" dirty="0" err="1" smtClean="0"/>
              <a:t>kattalashgunicha</a:t>
            </a:r>
            <a:r>
              <a:rPr lang="en-US" dirty="0" smtClean="0"/>
              <a:t> (</a:t>
            </a:r>
            <a:r>
              <a:rPr lang="en-US" dirty="0" err="1" smtClean="0"/>
              <a:t>chilcho’pta</a:t>
            </a:r>
            <a:r>
              <a:rPr lang="en-US" dirty="0" smtClean="0"/>
              <a:t> </a:t>
            </a:r>
            <a:r>
              <a:rPr lang="en-US" dirty="0" err="1" smtClean="0"/>
              <a:t>oqib</a:t>
            </a:r>
            <a:r>
              <a:rPr lang="en-US" dirty="0" smtClean="0"/>
              <a:t> </a:t>
            </a:r>
            <a:r>
              <a:rPr lang="en-US" dirty="0" err="1" smtClean="0"/>
              <a:t>tushmaydigan</a:t>
            </a:r>
            <a:r>
              <a:rPr lang="en-US" dirty="0" smtClean="0"/>
              <a:t>) </a:t>
            </a:r>
            <a:r>
              <a:rPr lang="en-US" dirty="0" err="1" smtClean="0"/>
              <a:t>ko’pik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dirty="0" err="1" smtClean="0"/>
              <a:t>bo’lgunicha</a:t>
            </a:r>
            <a:r>
              <a:rPr lang="en-US" dirty="0" smtClean="0"/>
              <a:t> </a:t>
            </a:r>
            <a:r>
              <a:rPr lang="en-US" dirty="0" err="1" smtClean="0"/>
              <a:t>kuvlanadi</a:t>
            </a:r>
            <a:r>
              <a:rPr lang="en-US" dirty="0" smtClean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kuvlash</a:t>
            </a:r>
            <a:r>
              <a:rPr lang="en-US" dirty="0" smtClean="0"/>
              <a:t> </a:t>
            </a:r>
            <a:r>
              <a:rPr lang="en-US" dirty="0" err="1" smtClean="0"/>
              <a:t>sur’ati</a:t>
            </a:r>
            <a:r>
              <a:rPr lang="en-US" dirty="0" smtClean="0"/>
              <a:t> </a:t>
            </a:r>
            <a:r>
              <a:rPr lang="en-US" dirty="0" err="1" smtClean="0"/>
              <a:t>oldiniga</a:t>
            </a:r>
            <a:r>
              <a:rPr lang="en-US" dirty="0" smtClean="0"/>
              <a:t> </a:t>
            </a:r>
            <a:r>
              <a:rPr lang="en-US" dirty="0" err="1" smtClean="0"/>
              <a:t>sekinlik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oshirib</a:t>
            </a:r>
            <a:r>
              <a:rPr lang="en-US" dirty="0" smtClean="0"/>
              <a:t> </a:t>
            </a:r>
            <a:r>
              <a:rPr lang="en-US" dirty="0" err="1" smtClean="0"/>
              <a:t>boriladi</a:t>
            </a:r>
            <a:r>
              <a:rPr lang="en-US" dirty="0" smtClean="0"/>
              <a:t>, </a:t>
            </a:r>
            <a:r>
              <a:rPr lang="en-US" dirty="0" err="1" smtClean="0"/>
              <a:t>keyin</a:t>
            </a:r>
            <a:r>
              <a:rPr lang="en-US" dirty="0" smtClean="0"/>
              <a:t> </a:t>
            </a:r>
            <a:r>
              <a:rPr lang="en-US" dirty="0" err="1" smtClean="0"/>
              <a:t>asta</a:t>
            </a:r>
            <a:r>
              <a:rPr lang="en-US" dirty="0" smtClean="0"/>
              <a:t> </a:t>
            </a:r>
            <a:r>
              <a:rPr lang="en-US" dirty="0" err="1" smtClean="0"/>
              <a:t>tezlashtiriladi</a:t>
            </a:r>
            <a:r>
              <a:rPr lang="en-US" dirty="0" smtClean="0"/>
              <a:t>; </a:t>
            </a:r>
            <a:r>
              <a:rPr lang="en-US" dirty="0" err="1" smtClean="0"/>
              <a:t>kuvlashninig</a:t>
            </a:r>
            <a:r>
              <a:rPr lang="en-US" dirty="0" smtClean="0"/>
              <a:t> </a:t>
            </a:r>
            <a:r>
              <a:rPr lang="en-US" dirty="0" err="1" smtClean="0"/>
              <a:t>oxirida</a:t>
            </a:r>
            <a:r>
              <a:rPr lang="en-US" dirty="0" smtClean="0"/>
              <a:t> </a:t>
            </a:r>
            <a:r>
              <a:rPr lang="en-US" dirty="0" err="1" smtClean="0"/>
              <a:t>oqsil</a:t>
            </a:r>
            <a:r>
              <a:rPr lang="en-US" dirty="0" smtClean="0"/>
              <a:t> </a:t>
            </a:r>
            <a:r>
              <a:rPr lang="en-US" dirty="0" err="1" smtClean="0"/>
              <a:t>strukturasini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limon</a:t>
            </a:r>
            <a:r>
              <a:rPr lang="en-US" dirty="0" smtClean="0"/>
              <a:t> </a:t>
            </a:r>
            <a:r>
              <a:rPr lang="en-US" dirty="0" err="1" smtClean="0"/>
              <a:t>kislatasi</a:t>
            </a:r>
            <a:r>
              <a:rPr lang="en-US" dirty="0" smtClean="0"/>
              <a:t> </a:t>
            </a:r>
            <a:r>
              <a:rPr lang="en-US" dirty="0" err="1" smtClean="0"/>
              <a:t>qo’shiladi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</a:t>
            </a:r>
            <a:r>
              <a:rPr lang="en-US" sz="4000" b="1" i="1" smtClean="0"/>
              <a:t>Bushe”mahsulotni tayyorlash texnalogiyasi</a:t>
            </a:r>
            <a:br>
              <a:rPr lang="en-US" sz="4000" b="1" i="1" smtClean="0"/>
            </a:br>
            <a:endParaRPr lang="ru-RU" sz="4000" b="1" i="1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Yarim tayyor mahsulotlari dumaloq yoki tuxumsimon shaklda qilib “sitib” tushiriladi va darrov 190-200* C haroratda 20-25 daqiqa davomida pishirib olinadi.</a:t>
            </a:r>
          </a:p>
          <a:p>
            <a:r>
              <a:rPr lang="en-US" smtClean="0"/>
              <a:t>Pishib chiqqandan keyin ularni sovitiladi va strukturasi mustahkamlanib olishi uchun 3-4 qo’yib qo’yiladi. </a:t>
            </a:r>
          </a:p>
          <a:p>
            <a:r>
              <a:rPr lang="en-US" smtClean="0"/>
              <a:t>So’ngra zagatovkalar pirojniylar tayyorlash uchun ishlatiladi. 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Tuxum sarig’idan oqini ajratamiz yaxshilab ko’pirtiramiz. Sarig’ini qushib yengil aralashtiramiz  </a:t>
            </a:r>
            <a:endParaRPr lang="ru-RU" sz="4000" smtClean="0"/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2619375"/>
            <a:ext cx="25352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3" y="2705100"/>
            <a:ext cx="25273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2762250"/>
            <a:ext cx="263683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Txumli massaga unni solamiz. Konditer qolibchaga solib aylana shaklini chiqaramiz va qizigan pechda 180 * C pishirib olamiz.</a:t>
            </a:r>
            <a:endParaRPr lang="ru-RU" sz="4000" smtClean="0"/>
          </a:p>
        </p:txBody>
      </p:sp>
      <p:pic>
        <p:nvPicPr>
          <p:cNvPr id="17412" name="Объект 3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38813" y="3286125"/>
            <a:ext cx="3438525" cy="2057400"/>
          </a:xfrm>
          <a:noFill/>
          <a:ln/>
        </p:spPr>
      </p:pic>
      <p:pic>
        <p:nvPicPr>
          <p:cNvPr id="17416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3276600"/>
            <a:ext cx="31988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“Qaymog’li” kremni tayyorlab urtasiga surtamiz. Ustiga shokoladniy pamadka surtamiz</a:t>
            </a:r>
            <a:endParaRPr lang="ru-RU" sz="4000" smtClean="0"/>
          </a:p>
        </p:txBody>
      </p:sp>
      <p:pic>
        <p:nvPicPr>
          <p:cNvPr id="18436" name="Рисунок 12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3050" y="2219325"/>
            <a:ext cx="4229100" cy="3676650"/>
          </a:xfrm>
          <a:noFill/>
          <a:ln/>
        </p:spPr>
      </p:pic>
      <p:pic>
        <p:nvPicPr>
          <p:cNvPr id="1843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2314575"/>
            <a:ext cx="4748212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</a:t>
            </a:r>
            <a:r>
              <a:rPr lang="en-US" sz="5400" smtClean="0"/>
              <a:t>Yoqimli ishtaxa</a:t>
            </a:r>
            <a:endParaRPr lang="ru-RU" sz="5400" smtClean="0"/>
          </a:p>
        </p:txBody>
      </p:sp>
      <p:pic>
        <p:nvPicPr>
          <p:cNvPr id="19460" name="Рисунок 3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0138" y="2490788"/>
            <a:ext cx="4352925" cy="2924175"/>
          </a:xfrm>
          <a:noFill/>
          <a:ln/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2490788"/>
            <a:ext cx="42195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41481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169</Words>
  <Application>Microsoft Office PowerPoint</Application>
  <PresentationFormat>Произвольный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Тема Office</vt:lpstr>
      <vt:lpstr>“Bushe”mahsulotni tayyorlash texnalogiyasi Kerakli mahsulot: </vt:lpstr>
      <vt:lpstr>“Bushe”mahsulotni tayyorlash texnalogiyasi </vt:lpstr>
      <vt:lpstr>“Bushe”mahsulotni tayyorlash texnalogiyasi </vt:lpstr>
      <vt:lpstr>Tuxum sarig’idan oqini ajratamiz yaxshilab ko’pirtiramiz. Sarig’ini qushib yengil aralashtiramiz  </vt:lpstr>
      <vt:lpstr>Txumli massaga unni solamiz. Konditer qolibchaga solib aylana shaklini chiqaramiz va qizigan pechda 180 * C pishirib olamiz.</vt:lpstr>
      <vt:lpstr>“Qaymog’li” kremni tayyorlab urtasiga surtamiz. Ustiga shokoladniy pamadka surtamiz</vt:lpstr>
      <vt:lpstr>                 Yoqimli ishtaxa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“Bushe”mahsulotni tayyorlash texnalogiyasi Kerakli mahsulot: </dc:title>
  <dc:creator>Пользователь</dc:creator>
  <cp:lastModifiedBy>Администратор</cp:lastModifiedBy>
  <cp:revision>5</cp:revision>
  <dcterms:created xsi:type="dcterms:W3CDTF">2021-12-15T04:00:44Z</dcterms:created>
  <dcterms:modified xsi:type="dcterms:W3CDTF">2021-12-22T14:48:26Z</dcterms:modified>
</cp:coreProperties>
</file>