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Default Extension="crdownload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CF7233A-19D9-4535-8B65-777053181DDE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2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27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3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600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103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2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713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25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00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92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62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21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2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08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65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24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F35A7B-7413-4D12-86C3-969C25F7F976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58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crdownload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4635" y="123122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Kerotin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soch</a:t>
            </a:r>
            <a:r>
              <a:rPr lang="en-US" dirty="0" smtClean="0"/>
              <a:t> </a:t>
            </a:r>
            <a:r>
              <a:rPr lang="en-US" dirty="0" err="1" smtClean="0"/>
              <a:t>tekislash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3657" y="2284479"/>
            <a:ext cx="9385955" cy="2747078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 err="1" smtClean="0"/>
              <a:t>Kerotin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soch</a:t>
            </a:r>
            <a:r>
              <a:rPr lang="en-US" dirty="0" smtClean="0"/>
              <a:t> </a:t>
            </a:r>
            <a:r>
              <a:rPr lang="en-US" dirty="0" err="1" smtClean="0"/>
              <a:t>tekislash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eng</a:t>
            </a:r>
            <a:r>
              <a:rPr lang="en-US" dirty="0" smtClean="0"/>
              <a:t> </a:t>
            </a:r>
            <a:r>
              <a:rPr lang="en-US" dirty="0" err="1" smtClean="0"/>
              <a:t>avvalo</a:t>
            </a:r>
            <a:r>
              <a:rPr lang="en-US" dirty="0" smtClean="0"/>
              <a:t> 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shampun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yaxshilab</a:t>
            </a:r>
            <a:r>
              <a:rPr lang="en-US" dirty="0" smtClean="0"/>
              <a:t> </a:t>
            </a:r>
            <a:r>
              <a:rPr lang="en-US" dirty="0" err="1" smtClean="0"/>
              <a:t>yuviladi</a:t>
            </a:r>
            <a:endParaRPr lang="en-US" dirty="0"/>
          </a:p>
          <a:p>
            <a:pPr marL="457200" indent="-457200">
              <a:buAutoNum type="arabicParenR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211" y="2988297"/>
            <a:ext cx="3765616" cy="28421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142" y="2988297"/>
            <a:ext cx="4059810" cy="284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52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2)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yaxshilab</a:t>
            </a:r>
            <a:r>
              <a:rPr lang="en-US" dirty="0" smtClean="0"/>
              <a:t> </a:t>
            </a:r>
            <a:r>
              <a:rPr lang="en-US" dirty="0" err="1" smtClean="0"/>
              <a:t>yuvilgach</a:t>
            </a:r>
            <a:r>
              <a:rPr lang="en-US" dirty="0" smtClean="0"/>
              <a:t> 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xolatga</a:t>
            </a:r>
            <a:r>
              <a:rPr lang="en-US" dirty="0" smtClean="0"/>
              <a:t> </a:t>
            </a:r>
            <a:r>
              <a:rPr lang="en-US" dirty="0" err="1" smtClean="0"/>
              <a:t>yetguncha</a:t>
            </a:r>
            <a:r>
              <a:rPr lang="en-US" dirty="0" smtClean="0"/>
              <a:t> fen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quritiladi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725" y="1621631"/>
            <a:ext cx="2619375" cy="1743075"/>
          </a:xfrm>
        </p:spPr>
      </p:pic>
    </p:spTree>
    <p:extLst>
      <p:ext uri="{BB962C8B-B14F-4D97-AF65-F5344CB8AC3E}">
        <p14:creationId xmlns:p14="http://schemas.microsoft.com/office/powerpoint/2010/main" val="419820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quritilgach</a:t>
            </a:r>
            <a:r>
              <a:rPr lang="en-US" dirty="0" smtClean="0"/>
              <a:t> 6 </a:t>
            </a:r>
            <a:r>
              <a:rPr lang="en-US" dirty="0" err="1" smtClean="0"/>
              <a:t>qism</a:t>
            </a:r>
            <a:r>
              <a:rPr lang="en-US" dirty="0" smtClean="0"/>
              <a:t> (</a:t>
            </a:r>
            <a:r>
              <a:rPr lang="en-US" dirty="0" err="1" smtClean="0"/>
              <a:t>zonalarga</a:t>
            </a:r>
            <a:r>
              <a:rPr lang="en-US" dirty="0" smtClean="0"/>
              <a:t>) </a:t>
            </a:r>
            <a:r>
              <a:rPr lang="en-US" dirty="0" err="1" smtClean="0"/>
              <a:t>bulinadi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913" y="1207294"/>
            <a:ext cx="5715000" cy="2571750"/>
          </a:xfrm>
        </p:spPr>
      </p:pic>
    </p:spTree>
    <p:extLst>
      <p:ext uri="{BB962C8B-B14F-4D97-AF65-F5344CB8AC3E}">
        <p14:creationId xmlns:p14="http://schemas.microsoft.com/office/powerpoint/2010/main" val="220605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Zonaga</a:t>
            </a:r>
            <a:r>
              <a:rPr lang="en-US" dirty="0" smtClean="0"/>
              <a:t> </a:t>
            </a:r>
            <a:r>
              <a:rPr lang="en-US" dirty="0" err="1" smtClean="0"/>
              <a:t>bulingan</a:t>
            </a:r>
            <a:r>
              <a:rPr lang="en-US" dirty="0" smtClean="0"/>
              <a:t> </a:t>
            </a:r>
            <a:r>
              <a:rPr lang="en-US" dirty="0" err="1" smtClean="0"/>
              <a:t>sochlarga</a:t>
            </a:r>
            <a:r>
              <a:rPr lang="en-US" dirty="0" smtClean="0"/>
              <a:t> keratin </a:t>
            </a:r>
            <a:r>
              <a:rPr lang="en-US" dirty="0" err="1" smtClean="0"/>
              <a:t>surtiladi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352" y="685800"/>
            <a:ext cx="2272121" cy="3614738"/>
          </a:xfrm>
        </p:spPr>
      </p:pic>
    </p:spTree>
    <p:extLst>
      <p:ext uri="{BB962C8B-B14F-4D97-AF65-F5344CB8AC3E}">
        <p14:creationId xmlns:p14="http://schemas.microsoft.com/office/powerpoint/2010/main" val="332292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Keyin</a:t>
            </a:r>
            <a:r>
              <a:rPr lang="en-US" dirty="0" smtClean="0"/>
              <a:t> </a:t>
            </a:r>
            <a:r>
              <a:rPr lang="en-US" dirty="0" err="1" smtClean="0"/>
              <a:t>surtilga</a:t>
            </a:r>
            <a:r>
              <a:rPr lang="en-US" dirty="0" smtClean="0"/>
              <a:t> </a:t>
            </a:r>
            <a:r>
              <a:rPr lang="en-US" dirty="0" err="1" smtClean="0"/>
              <a:t>suyuqlik</a:t>
            </a:r>
            <a:r>
              <a:rPr lang="en-US" dirty="0" smtClean="0"/>
              <a:t> </a:t>
            </a:r>
            <a:r>
              <a:rPr lang="en-US" dirty="0" err="1" smtClean="0"/>
              <a:t>utujok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qusitiladi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424" y="685800"/>
            <a:ext cx="5525978" cy="3614738"/>
          </a:xfrm>
        </p:spPr>
      </p:pic>
    </p:spTree>
    <p:extLst>
      <p:ext uri="{BB962C8B-B14F-4D97-AF65-F5344CB8AC3E}">
        <p14:creationId xmlns:p14="http://schemas.microsoft.com/office/powerpoint/2010/main" val="10123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Bosh </a:t>
            </a:r>
            <a:r>
              <a:rPr lang="en-US" dirty="0" err="1" smtClean="0"/>
              <a:t>yana</a:t>
            </a:r>
            <a:r>
              <a:rPr lang="en-US" dirty="0" smtClean="0"/>
              <a:t> </a:t>
            </a:r>
            <a:r>
              <a:rPr lang="en-US" dirty="0" err="1" smtClean="0"/>
              <a:t>birbor</a:t>
            </a:r>
            <a:r>
              <a:rPr lang="en-US" dirty="0" smtClean="0"/>
              <a:t> </a:t>
            </a:r>
            <a:r>
              <a:rPr lang="en-US" dirty="0" err="1" smtClean="0"/>
              <a:t>yuviladi</a:t>
            </a:r>
            <a:r>
              <a:rPr lang="en-US" dirty="0" smtClean="0"/>
              <a:t> </a:t>
            </a:r>
            <a:r>
              <a:rPr lang="en-US" dirty="0" err="1" smtClean="0"/>
              <a:t>bunda</a:t>
            </a:r>
            <a:r>
              <a:rPr lang="en-US" dirty="0" smtClean="0"/>
              <a:t> keratin 3 </a:t>
            </a:r>
            <a:r>
              <a:rPr lang="en-US" dirty="0" err="1" smtClean="0"/>
              <a:t>balzami</a:t>
            </a:r>
            <a:r>
              <a:rPr lang="en-US" dirty="0" smtClean="0"/>
              <a:t> </a:t>
            </a:r>
            <a:r>
              <a:rPr lang="en-US" dirty="0" err="1" smtClean="0"/>
              <a:t>ishladiladi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202" y="685800"/>
            <a:ext cx="4518422" cy="3614738"/>
          </a:xfrm>
        </p:spPr>
      </p:pic>
    </p:spTree>
    <p:extLst>
      <p:ext uri="{BB962C8B-B14F-4D97-AF65-F5344CB8AC3E}">
        <p14:creationId xmlns:p14="http://schemas.microsoft.com/office/powerpoint/2010/main" val="397015515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</TotalTime>
  <Words>55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Сектор</vt:lpstr>
      <vt:lpstr>Kerotin yordamida soch tekislash</vt:lpstr>
      <vt:lpstr>2)Sochlar yaxshilab yuvilgach sochlar nam xolatga yetguncha fen yordamida quritiladi</vt:lpstr>
      <vt:lpstr>3)Sochlar quritilgach 6 qism (zonalarga) bulinadi</vt:lpstr>
      <vt:lpstr>Zonaga bulingan sochlarga keratin surtiladi</vt:lpstr>
      <vt:lpstr>Keyin surtilga suyuqlik utujok yordamida qusitiladi</vt:lpstr>
      <vt:lpstr>Bosh yana birbor yuviladi bunda keratin 3 balzami ishladiladi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Kerotin yordamida soch tekislash</dc:title>
  <dc:creator>Ayollar sartaroshi</dc:creator>
  <cp:lastModifiedBy>Ayollar sartaroshi</cp:lastModifiedBy>
  <cp:revision>6</cp:revision>
  <dcterms:created xsi:type="dcterms:W3CDTF">2021-12-15T08:26:20Z</dcterms:created>
  <dcterms:modified xsi:type="dcterms:W3CDTF">2021-12-22T13:06:50Z</dcterms:modified>
</cp:coreProperties>
</file>