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96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C98E5-4D10-4627-ABE8-0C44024CB6B2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CFEC-7543-4C25-9A71-A4CAC3401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866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C98E5-4D10-4627-ABE8-0C44024CB6B2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CFEC-7543-4C25-9A71-A4CAC3401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9505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C98E5-4D10-4627-ABE8-0C44024CB6B2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CFEC-7543-4C25-9A71-A4CAC3401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2208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C98E5-4D10-4627-ABE8-0C44024CB6B2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CFEC-7543-4C25-9A71-A4CAC3401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3988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C98E5-4D10-4627-ABE8-0C44024CB6B2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CFEC-7543-4C25-9A71-A4CAC3401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177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C98E5-4D10-4627-ABE8-0C44024CB6B2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CFEC-7543-4C25-9A71-A4CAC3401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532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C98E5-4D10-4627-ABE8-0C44024CB6B2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CFEC-7543-4C25-9A71-A4CAC3401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2542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C98E5-4D10-4627-ABE8-0C44024CB6B2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CFEC-7543-4C25-9A71-A4CAC3401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5234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C98E5-4D10-4627-ABE8-0C44024CB6B2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CFEC-7543-4C25-9A71-A4CAC3401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246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C98E5-4D10-4627-ABE8-0C44024CB6B2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CFEC-7543-4C25-9A71-A4CAC3401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6367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C98E5-4D10-4627-ABE8-0C44024CB6B2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8CFEC-7543-4C25-9A71-A4CAC3401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3506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C98E5-4D10-4627-ABE8-0C44024CB6B2}" type="datetimeFigureOut">
              <a:rPr lang="ru-RU" smtClean="0"/>
              <a:t>18.11.2021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8CFEC-7543-4C25-9A71-A4CAC340192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0531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Qosh</a:t>
            </a:r>
            <a:r>
              <a:rPr lang="en-US" dirty="0" smtClean="0"/>
              <a:t>  </a:t>
            </a:r>
            <a:r>
              <a:rPr lang="en-US" dirty="0" err="1" smtClean="0"/>
              <a:t>terish</a:t>
            </a:r>
            <a:r>
              <a:rPr lang="en-US" dirty="0" smtClean="0"/>
              <a:t>  </a:t>
            </a:r>
            <a:r>
              <a:rPr lang="en-US" dirty="0" err="1" smtClean="0"/>
              <a:t>va</a:t>
            </a:r>
            <a:r>
              <a:rPr lang="en-US" dirty="0" smtClean="0"/>
              <a:t>  </a:t>
            </a:r>
            <a:r>
              <a:rPr lang="en-US" dirty="0" err="1" smtClean="0"/>
              <a:t>ip</a:t>
            </a:r>
            <a:r>
              <a:rPr lang="en-US" dirty="0" smtClean="0"/>
              <a:t>  </a:t>
            </a:r>
            <a:r>
              <a:rPr lang="en-US" dirty="0" err="1" smtClean="0"/>
              <a:t>ushlash</a:t>
            </a:r>
            <a:r>
              <a:rPr lang="en-US" dirty="0" smtClean="0"/>
              <a:t>  </a:t>
            </a:r>
            <a:r>
              <a:rPr lang="en-US" dirty="0" err="1" smtClean="0"/>
              <a:t>qoidalari</a:t>
            </a:r>
            <a:r>
              <a:rPr lang="en-US" dirty="0" smtClean="0"/>
              <a:t>  </a:t>
            </a:r>
            <a:r>
              <a:rPr lang="en-US" dirty="0" err="1" smtClean="0"/>
              <a:t>juda</a:t>
            </a:r>
            <a:r>
              <a:rPr lang="en-US" dirty="0" smtClean="0"/>
              <a:t> </a:t>
            </a:r>
            <a:r>
              <a:rPr lang="en-US" dirty="0" err="1" smtClean="0"/>
              <a:t>katta</a:t>
            </a:r>
            <a:r>
              <a:rPr lang="en-US" dirty="0" smtClean="0"/>
              <a:t>  </a:t>
            </a:r>
            <a:r>
              <a:rPr lang="en-US" dirty="0" err="1" smtClean="0"/>
              <a:t>mahorat</a:t>
            </a:r>
            <a:r>
              <a:rPr lang="en-US" dirty="0" smtClean="0"/>
              <a:t>  </a:t>
            </a:r>
            <a:r>
              <a:rPr lang="en-US" dirty="0" err="1" smtClean="0"/>
              <a:t>talab</a:t>
            </a:r>
            <a:r>
              <a:rPr lang="en-US" dirty="0" smtClean="0"/>
              <a:t>  </a:t>
            </a:r>
            <a:r>
              <a:rPr lang="en-US" dirty="0" err="1" smtClean="0"/>
              <a:t>qiladi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9776381" cy="5021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43908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</a:t>
            </a:r>
            <a:r>
              <a:rPr lang="en-US" dirty="0" err="1" smtClean="0"/>
              <a:t>Har</a:t>
            </a:r>
            <a:r>
              <a:rPr lang="en-US" dirty="0" smtClean="0"/>
              <a:t>  </a:t>
            </a:r>
            <a:r>
              <a:rPr lang="en-US" dirty="0" err="1" smtClean="0"/>
              <a:t>bir</a:t>
            </a:r>
            <a:r>
              <a:rPr lang="en-US" dirty="0" smtClean="0"/>
              <a:t>  </a:t>
            </a:r>
            <a:r>
              <a:rPr lang="en-US" dirty="0" err="1" smtClean="0"/>
              <a:t>insonning</a:t>
            </a:r>
            <a:r>
              <a:rPr lang="en-US" dirty="0" smtClean="0"/>
              <a:t>  </a:t>
            </a:r>
            <a:r>
              <a:rPr lang="en-US" dirty="0" err="1" smtClean="0"/>
              <a:t>yuz</a:t>
            </a:r>
            <a:r>
              <a:rPr lang="en-US" dirty="0" smtClean="0"/>
              <a:t>  </a:t>
            </a:r>
            <a:r>
              <a:rPr lang="en-US" dirty="0" err="1" smtClean="0"/>
              <a:t>va</a:t>
            </a:r>
            <a:r>
              <a:rPr lang="en-US" dirty="0" smtClean="0"/>
              <a:t>  </a:t>
            </a:r>
            <a:r>
              <a:rPr lang="en-US" dirty="0" err="1" smtClean="0"/>
              <a:t>kuz</a:t>
            </a:r>
            <a:r>
              <a:rPr lang="en-US" dirty="0" smtClean="0"/>
              <a:t>  </a:t>
            </a:r>
            <a:r>
              <a:rPr lang="en-US" dirty="0" err="1" smtClean="0"/>
              <a:t>tuzulishiga</a:t>
            </a:r>
            <a:r>
              <a:rPr lang="en-US" dirty="0" smtClean="0"/>
              <a:t> </a:t>
            </a:r>
            <a:r>
              <a:rPr lang="en-US" dirty="0" err="1" smtClean="0"/>
              <a:t>qarab</a:t>
            </a:r>
            <a:r>
              <a:rPr lang="en-US" dirty="0" smtClean="0"/>
              <a:t>  </a:t>
            </a:r>
            <a:r>
              <a:rPr lang="en-US" dirty="0" err="1" smtClean="0"/>
              <a:t>qosh</a:t>
            </a:r>
            <a:r>
              <a:rPr lang="en-US" dirty="0" smtClean="0"/>
              <a:t>   </a:t>
            </a:r>
            <a:r>
              <a:rPr lang="en-US" dirty="0" err="1" smtClean="0"/>
              <a:t>formasi</a:t>
            </a:r>
            <a:r>
              <a:rPr lang="en-US" dirty="0" smtClean="0"/>
              <a:t>  </a:t>
            </a:r>
            <a:r>
              <a:rPr lang="en-US" dirty="0" err="1" smtClean="0"/>
              <a:t>tanlanadi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04214" y="1825624"/>
            <a:ext cx="7682846" cy="487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531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6481" y="355698"/>
            <a:ext cx="10515600" cy="1325563"/>
          </a:xfrm>
        </p:spPr>
        <p:txBody>
          <a:bodyPr/>
          <a:lstStyle/>
          <a:p>
            <a:r>
              <a:rPr lang="it-IT" dirty="0" smtClean="0"/>
              <a:t>1 chi  qosh  formasini   pinsit  bilan  chiqarib  olamiz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flipH="1">
            <a:off x="-10162890" y="10039350"/>
            <a:ext cx="1876730" cy="11125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790700"/>
            <a:ext cx="7771971" cy="4943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376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 </a:t>
            </a:r>
            <a:r>
              <a:rPr lang="en-US" dirty="0" err="1" smtClean="0"/>
              <a:t>Iplar</a:t>
            </a:r>
            <a:r>
              <a:rPr lang="en-US" dirty="0" smtClean="0"/>
              <a:t>  </a:t>
            </a:r>
            <a:r>
              <a:rPr lang="en-US" dirty="0" err="1" smtClean="0"/>
              <a:t>yordamida</a:t>
            </a:r>
            <a:r>
              <a:rPr lang="en-US" dirty="0" smtClean="0"/>
              <a:t>  </a:t>
            </a:r>
            <a:r>
              <a:rPr lang="en-US" dirty="0" err="1" smtClean="0"/>
              <a:t>formasi</a:t>
            </a:r>
            <a:r>
              <a:rPr lang="en-US" dirty="0" smtClean="0"/>
              <a:t>  </a:t>
            </a:r>
            <a:r>
              <a:rPr lang="en-US" dirty="0" err="1" smtClean="0"/>
              <a:t>chiqqan</a:t>
            </a:r>
            <a:r>
              <a:rPr lang="en-US" dirty="0" smtClean="0"/>
              <a:t>  </a:t>
            </a:r>
            <a:r>
              <a:rPr lang="en-US" dirty="0" err="1" smtClean="0"/>
              <a:t>qoshning</a:t>
            </a:r>
            <a:r>
              <a:rPr lang="en-US" dirty="0" smtClean="0"/>
              <a:t>   </a:t>
            </a:r>
            <a:r>
              <a:rPr lang="en-US" dirty="0" err="1" smtClean="0"/>
              <a:t>maida</a:t>
            </a:r>
            <a:r>
              <a:rPr lang="en-US" dirty="0" smtClean="0"/>
              <a:t>  </a:t>
            </a:r>
            <a:r>
              <a:rPr lang="en-US" dirty="0" err="1" smtClean="0"/>
              <a:t>tuklarini</a:t>
            </a:r>
            <a:r>
              <a:rPr lang="en-US" dirty="0" smtClean="0"/>
              <a:t>  </a:t>
            </a:r>
            <a:r>
              <a:rPr lang="en-US" dirty="0" err="1" smtClean="0"/>
              <a:t>tiramiz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5954" y="1825625"/>
            <a:ext cx="668009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144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5.  </a:t>
            </a:r>
            <a:r>
              <a:rPr lang="en-US" dirty="0" err="1" smtClean="0"/>
              <a:t>Ip</a:t>
            </a:r>
            <a:r>
              <a:rPr lang="en-US" dirty="0" smtClean="0"/>
              <a:t>  </a:t>
            </a:r>
            <a:r>
              <a:rPr lang="en-US" dirty="0" err="1" smtClean="0"/>
              <a:t>bilan</a:t>
            </a:r>
            <a:r>
              <a:rPr lang="en-US" dirty="0" smtClean="0"/>
              <a:t>  </a:t>
            </a:r>
            <a:r>
              <a:rPr lang="en-US" dirty="0" err="1" smtClean="0"/>
              <a:t>ishlaganda</a:t>
            </a:r>
            <a:r>
              <a:rPr lang="en-US" dirty="0" smtClean="0"/>
              <a:t>  </a:t>
            </a:r>
            <a:r>
              <a:rPr lang="en-US" dirty="0" err="1" smtClean="0"/>
              <a:t>ipni</a:t>
            </a:r>
            <a:r>
              <a:rPr lang="en-US" dirty="0" smtClean="0"/>
              <a:t>  </a:t>
            </a:r>
            <a:r>
              <a:rPr lang="en-US" dirty="0" err="1" smtClean="0"/>
              <a:t>qulga</a:t>
            </a:r>
            <a:r>
              <a:rPr lang="en-US" dirty="0" smtClean="0"/>
              <a:t>  </a:t>
            </a:r>
            <a:r>
              <a:rPr lang="en-US" dirty="0" err="1" smtClean="0"/>
              <a:t>urab</a:t>
            </a:r>
            <a:r>
              <a:rPr lang="en-US" dirty="0" smtClean="0"/>
              <a:t>  </a:t>
            </a:r>
            <a:r>
              <a:rPr lang="en-US" dirty="0" err="1" smtClean="0"/>
              <a:t>qattiq</a:t>
            </a:r>
            <a:r>
              <a:rPr lang="en-US" dirty="0" smtClean="0"/>
              <a:t>  </a:t>
            </a:r>
            <a:r>
              <a:rPr lang="en-US" dirty="0" err="1" smtClean="0"/>
              <a:t>tortmagan</a:t>
            </a:r>
            <a:r>
              <a:rPr lang="en-US" dirty="0" smtClean="0"/>
              <a:t>  </a:t>
            </a:r>
            <a:r>
              <a:rPr lang="en-US" dirty="0" err="1" smtClean="0"/>
              <a:t>holda</a:t>
            </a:r>
            <a:r>
              <a:rPr lang="en-US" dirty="0" smtClean="0"/>
              <a:t>  </a:t>
            </a:r>
            <a:r>
              <a:rPr lang="en-US" dirty="0" err="1" smtClean="0"/>
              <a:t>qosh</a:t>
            </a:r>
            <a:r>
              <a:rPr lang="en-US" dirty="0" smtClean="0"/>
              <a:t>  </a:t>
            </a:r>
            <a:r>
              <a:rPr lang="en-US" dirty="0" err="1" smtClean="0"/>
              <a:t>ustiga</a:t>
            </a:r>
            <a:r>
              <a:rPr lang="en-US" dirty="0" smtClean="0"/>
              <a:t>  </a:t>
            </a:r>
            <a:r>
              <a:rPr lang="en-US" dirty="0" err="1" smtClean="0"/>
              <a:t>yurgizamiz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7428" y="2115579"/>
            <a:ext cx="6857143" cy="474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875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97963"/>
            <a:ext cx="10515600" cy="1734532"/>
          </a:xfrm>
        </p:spPr>
        <p:txBody>
          <a:bodyPr>
            <a:normAutofit fontScale="90000"/>
          </a:bodyPr>
          <a:lstStyle/>
          <a:p>
            <a:r>
              <a:rPr lang="en-US" smtClean="0"/>
              <a:t>7.  </a:t>
            </a:r>
            <a:r>
              <a:rPr lang="en-US" dirty="0" err="1" smtClean="0"/>
              <a:t>Qoshlar</a:t>
            </a:r>
            <a:r>
              <a:rPr lang="en-US" dirty="0" smtClean="0"/>
              <a:t>  </a:t>
            </a:r>
            <a:r>
              <a:rPr lang="en-US" dirty="0" err="1" smtClean="0"/>
              <a:t>kuproq</a:t>
            </a:r>
            <a:r>
              <a:rPr lang="en-US" dirty="0" smtClean="0"/>
              <a:t>  </a:t>
            </a:r>
            <a:r>
              <a:rPr lang="en-US" dirty="0" err="1" smtClean="0"/>
              <a:t>yuqoriga</a:t>
            </a:r>
            <a:r>
              <a:rPr lang="en-US" dirty="0" smtClean="0"/>
              <a:t>  </a:t>
            </a:r>
            <a:r>
              <a:rPr lang="en-US" dirty="0" err="1" smtClean="0"/>
              <a:t>tiriladi</a:t>
            </a:r>
            <a:r>
              <a:rPr lang="en-US" dirty="0" smtClean="0"/>
              <a:t> .</a:t>
            </a:r>
            <a:r>
              <a:rPr lang="en-US" dirty="0" err="1" smtClean="0"/>
              <a:t>Chunki</a:t>
            </a:r>
            <a:r>
              <a:rPr lang="en-US" dirty="0" smtClean="0"/>
              <a:t>   </a:t>
            </a:r>
            <a:r>
              <a:rPr lang="en-US" dirty="0" err="1" smtClean="0"/>
              <a:t>yuqoriga</a:t>
            </a:r>
            <a:r>
              <a:rPr lang="en-US" dirty="0" smtClean="0"/>
              <a:t>  </a:t>
            </a:r>
            <a:r>
              <a:rPr lang="en-US" dirty="0" err="1" smtClean="0"/>
              <a:t>kutarilgan</a:t>
            </a:r>
            <a:r>
              <a:rPr lang="en-US" dirty="0" smtClean="0"/>
              <a:t>  </a:t>
            </a:r>
            <a:r>
              <a:rPr lang="en-US" dirty="0" err="1" smtClean="0"/>
              <a:t>qosh</a:t>
            </a:r>
            <a:r>
              <a:rPr lang="en-US" dirty="0" smtClean="0"/>
              <a:t>  </a:t>
            </a:r>
            <a:r>
              <a:rPr lang="en-US" dirty="0" err="1" smtClean="0"/>
              <a:t>kuz</a:t>
            </a:r>
            <a:r>
              <a:rPr lang="en-US" dirty="0" smtClean="0"/>
              <a:t>  </a:t>
            </a:r>
            <a:r>
              <a:rPr lang="en-US" dirty="0" err="1" smtClean="0"/>
              <a:t>formasini</a:t>
            </a:r>
            <a:r>
              <a:rPr lang="en-US" dirty="0" smtClean="0"/>
              <a:t>  </a:t>
            </a:r>
            <a:r>
              <a:rPr lang="en-US" dirty="0" err="1" smtClean="0"/>
              <a:t>kursatadi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7909" y="1825624"/>
            <a:ext cx="6740165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525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008" y="1825625"/>
            <a:ext cx="8616099" cy="435133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1321" y="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6.  </a:t>
            </a:r>
            <a:r>
              <a:rPr lang="en-US" dirty="0" err="1" smtClean="0"/>
              <a:t>Iplar</a:t>
            </a:r>
            <a:r>
              <a:rPr lang="en-US" dirty="0" smtClean="0"/>
              <a:t>  </a:t>
            </a:r>
            <a:r>
              <a:rPr lang="en-US" dirty="0" err="1" smtClean="0"/>
              <a:t>qulda</a:t>
            </a:r>
            <a:r>
              <a:rPr lang="en-US" dirty="0" smtClean="0"/>
              <a:t>  </a:t>
            </a:r>
            <a:r>
              <a:rPr lang="en-US" dirty="0" err="1" smtClean="0"/>
              <a:t>juda</a:t>
            </a:r>
            <a:r>
              <a:rPr lang="en-US" dirty="0" smtClean="0"/>
              <a:t>  </a:t>
            </a:r>
            <a:r>
              <a:rPr lang="en-US" dirty="0" err="1" smtClean="0"/>
              <a:t>yumshoq</a:t>
            </a:r>
            <a:r>
              <a:rPr lang="en-US" dirty="0" smtClean="0"/>
              <a:t>  </a:t>
            </a:r>
            <a:r>
              <a:rPr lang="en-US" dirty="0" err="1" smtClean="0"/>
              <a:t>va</a:t>
            </a:r>
            <a:r>
              <a:rPr lang="en-US" dirty="0" smtClean="0"/>
              <a:t>  </a:t>
            </a:r>
            <a:r>
              <a:rPr lang="en-US" dirty="0" err="1" smtClean="0"/>
              <a:t>tirining</a:t>
            </a:r>
            <a:r>
              <a:rPr lang="en-US" dirty="0" smtClean="0"/>
              <a:t>  </a:t>
            </a:r>
            <a:r>
              <a:rPr lang="en-US" dirty="0" err="1" smtClean="0"/>
              <a:t>ustida</a:t>
            </a:r>
            <a:r>
              <a:rPr lang="en-US" dirty="0" smtClean="0"/>
              <a:t>  </a:t>
            </a:r>
            <a:r>
              <a:rPr lang="en-US" dirty="0" err="1" smtClean="0"/>
              <a:t>tiniq</a:t>
            </a:r>
            <a:r>
              <a:rPr lang="en-US" dirty="0" smtClean="0"/>
              <a:t>  </a:t>
            </a:r>
            <a:r>
              <a:rPr lang="en-US" dirty="0" err="1" smtClean="0"/>
              <a:t>yurish</a:t>
            </a:r>
            <a:r>
              <a:rPr lang="en-US" dirty="0" smtClean="0"/>
              <a:t>  </a:t>
            </a:r>
            <a:r>
              <a:rPr lang="en-US" dirty="0" err="1" smtClean="0"/>
              <a:t>kerak</a:t>
            </a:r>
            <a:r>
              <a:rPr lang="en-US" dirty="0" smtClean="0"/>
              <a:t> </a:t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964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44567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84</Words>
  <Application>Microsoft Office PowerPoint</Application>
  <PresentationFormat>Широкоэкранный</PresentationFormat>
  <Paragraphs>7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Qosh  terish  va  ip  ushlash  qoidalari  juda katta  mahorat  talab  qiladi.</vt:lpstr>
      <vt:lpstr>2. Har  bir  insonning  yuz  va  kuz  tuzulishiga qarab  qosh   formasi  tanlanadi</vt:lpstr>
      <vt:lpstr>1 chi  qosh  formasini   pinsit  bilan  chiqarib  olamiz</vt:lpstr>
      <vt:lpstr>4.  Iplar  yordamida  formasi  chiqqan  qoshning   maida  tuklarini  tiramiz</vt:lpstr>
      <vt:lpstr>5.  Ip  bilan  ishlaganda  ipni  qulga  urab  qattiq  tortmagan  holda  qosh  ustiga  yurgizamiz</vt:lpstr>
      <vt:lpstr>7.  Qoshlar  kuproq  yuqoriga  tiriladi .Chunki   yuqoriga  kutarilgan  qosh  kuz  formasini  kursatadi.</vt:lpstr>
      <vt:lpstr>6.  Iplar  qulda  juda  yumshoq  va  tirining  ustida  tiniq  yurish  kerak  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Qosh  terish  va  ip  ushlash  qoidalari  juda katta  mahorat  talab  qiladi.</dc:title>
  <dc:creator>Ayollar sartaroshi</dc:creator>
  <cp:lastModifiedBy>Ayollar sartaroshi</cp:lastModifiedBy>
  <cp:revision>2</cp:revision>
  <dcterms:created xsi:type="dcterms:W3CDTF">2021-11-18T05:37:37Z</dcterms:created>
  <dcterms:modified xsi:type="dcterms:W3CDTF">2021-11-18T05:55:40Z</dcterms:modified>
</cp:coreProperties>
</file>