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85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3147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906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12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959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865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58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7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0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0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96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76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2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28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82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6ED1-A615-47ED-B2A3-A81CE62BA292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783749-0F57-4410-9560-9EEB00AAB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6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chemeClr val="accent2"/>
                </a:solidFill>
              </a:rPr>
              <a:t>Tuxum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oqi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qo’shilgan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xamirdan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tortlar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tayyorlash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b="1" i="1" dirty="0" err="1" smtClean="0">
                <a:solidFill>
                  <a:schemeClr val="accent2"/>
                </a:solidFill>
              </a:rPr>
              <a:t>texnologiyasi</a:t>
            </a:r>
            <a:r>
              <a:rPr lang="en-US" b="1" i="1" dirty="0" smtClean="0">
                <a:solidFill>
                  <a:schemeClr val="accent2"/>
                </a:solidFill>
              </a:rPr>
              <a:t>.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2559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•	</a:t>
            </a:r>
            <a:r>
              <a:rPr lang="en-US" dirty="0" err="1" smtClean="0"/>
              <a:t>Tuxum</a:t>
            </a:r>
            <a:r>
              <a:rPr lang="en-US" dirty="0" smtClean="0"/>
              <a:t> </a:t>
            </a:r>
            <a:r>
              <a:rPr lang="en-US" dirty="0" err="1" smtClean="0"/>
              <a:t>oqi</a:t>
            </a:r>
            <a:r>
              <a:rPr lang="en-US" dirty="0" smtClean="0"/>
              <a:t> </a:t>
            </a:r>
            <a:r>
              <a:rPr lang="en-US" dirty="0" err="1" smtClean="0"/>
              <a:t>qo’shilgan</a:t>
            </a:r>
            <a:r>
              <a:rPr lang="en-US" dirty="0" smtClean="0"/>
              <a:t> </a:t>
            </a:r>
            <a:r>
              <a:rPr lang="en-US" dirty="0" err="1" smtClean="0"/>
              <a:t>xamirdan</a:t>
            </a:r>
            <a:r>
              <a:rPr lang="en-US" dirty="0" smtClean="0"/>
              <a:t> “</a:t>
            </a:r>
            <a:r>
              <a:rPr lang="en-US" dirty="0" err="1" smtClean="0"/>
              <a:t>Parvoz</a:t>
            </a:r>
            <a:r>
              <a:rPr lang="en-US" dirty="0" smtClean="0"/>
              <a:t>” </a:t>
            </a:r>
            <a:r>
              <a:rPr lang="en-US" dirty="0" err="1" smtClean="0"/>
              <a:t>tortini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texnologiyasi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•	“</a:t>
            </a:r>
            <a:r>
              <a:rPr lang="en-US" dirty="0" err="1" smtClean="0"/>
              <a:t>Kiyev</a:t>
            </a:r>
            <a:r>
              <a:rPr lang="en-US" dirty="0" smtClean="0"/>
              <a:t>” </a:t>
            </a:r>
            <a:r>
              <a:rPr lang="en-US" dirty="0" err="1" smtClean="0"/>
              <a:t>tortini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texnologiyasi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04" y="3779837"/>
            <a:ext cx="2143125" cy="2143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733" y="3779837"/>
            <a:ext cx="2857500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646" y="3779836"/>
            <a:ext cx="24669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5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 smtClean="0"/>
              <a:t>    </a:t>
            </a:r>
            <a:r>
              <a:rPr lang="en-US" sz="7200" b="1" i="1" dirty="0" err="1"/>
              <a:t>Y</a:t>
            </a:r>
            <a:r>
              <a:rPr lang="en-US" sz="7200" b="1" i="1" dirty="0" err="1" smtClean="0"/>
              <a:t>oqimli</a:t>
            </a:r>
            <a:r>
              <a:rPr lang="en-US" sz="7200" b="1" i="1" dirty="0" smtClean="0"/>
              <a:t> </a:t>
            </a:r>
            <a:r>
              <a:rPr lang="en-US" sz="7200" b="1" i="1" dirty="0" err="1" smtClean="0"/>
              <a:t>ishtaxa</a:t>
            </a:r>
            <a:r>
              <a:rPr lang="en-US" sz="7200" b="1" i="1" dirty="0" smtClean="0"/>
              <a:t> </a:t>
            </a:r>
            <a:endParaRPr lang="ru-RU" sz="72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23" y="2911211"/>
            <a:ext cx="2143125" cy="21431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83" y="2911209"/>
            <a:ext cx="2857500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252" y="2911210"/>
            <a:ext cx="339001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0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</a:t>
            </a:r>
            <a:r>
              <a:rPr lang="en-US" sz="6600" b="1" i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n-US" sz="6600" b="1" i="1" dirty="0" err="1" smtClean="0">
                <a:solidFill>
                  <a:schemeClr val="accent2">
                    <a:lumMod val="75000"/>
                  </a:schemeClr>
                </a:solidFill>
              </a:rPr>
              <a:t>Parvoz</a:t>
            </a:r>
            <a:r>
              <a:rPr lang="en-US" sz="6600" b="1" i="1" dirty="0" smtClean="0">
                <a:solidFill>
                  <a:schemeClr val="accent2">
                    <a:lumMod val="75000"/>
                  </a:schemeClr>
                </a:solidFill>
              </a:rPr>
              <a:t>” </a:t>
            </a:r>
            <a:r>
              <a:rPr lang="en-US" sz="6600" b="1" i="1" dirty="0" err="1" smtClean="0">
                <a:solidFill>
                  <a:schemeClr val="accent2">
                    <a:lumMod val="75000"/>
                  </a:schemeClr>
                </a:solidFill>
              </a:rPr>
              <a:t>torti</a:t>
            </a:r>
            <a:endParaRPr lang="ru-RU" sz="6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Yong’oqli</a:t>
            </a:r>
            <a:r>
              <a:rPr lang="en-US" dirty="0" smtClean="0"/>
              <a:t> </a:t>
            </a:r>
            <a:r>
              <a:rPr lang="en-US" dirty="0" err="1" smtClean="0"/>
              <a:t>havol</a:t>
            </a:r>
            <a:r>
              <a:rPr lang="en-US" dirty="0" smtClean="0"/>
              <a:t> </a:t>
            </a:r>
            <a:r>
              <a:rPr lang="en-US" dirty="0" err="1" smtClean="0"/>
              <a:t>yarimfabrikat</a:t>
            </a:r>
            <a:r>
              <a:rPr lang="en-US" dirty="0" smtClean="0"/>
              <a:t> 4300, </a:t>
            </a:r>
          </a:p>
          <a:p>
            <a:r>
              <a:rPr lang="en-US" dirty="0" err="1" smtClean="0"/>
              <a:t>havol</a:t>
            </a:r>
            <a:r>
              <a:rPr lang="en-US" dirty="0" smtClean="0"/>
              <a:t> </a:t>
            </a:r>
            <a:r>
              <a:rPr lang="en-US" dirty="0" err="1" smtClean="0"/>
              <a:t>yarimfabrikat</a:t>
            </a:r>
            <a:r>
              <a:rPr lang="en-US" dirty="0" smtClean="0"/>
              <a:t>                     300,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Sharlott</a:t>
            </a:r>
            <a:r>
              <a:rPr lang="en-US" dirty="0" smtClean="0"/>
              <a:t>” </a:t>
            </a:r>
            <a:r>
              <a:rPr lang="en-US" dirty="0" err="1" smtClean="0"/>
              <a:t>kremi</a:t>
            </a:r>
            <a:r>
              <a:rPr lang="en-US" dirty="0" smtClean="0"/>
              <a:t>                          150,</a:t>
            </a:r>
          </a:p>
          <a:p>
            <a:r>
              <a:rPr lang="en-US" dirty="0" err="1" smtClean="0"/>
              <a:t>qand</a:t>
            </a:r>
            <a:r>
              <a:rPr lang="en-US" dirty="0" smtClean="0"/>
              <a:t> </a:t>
            </a:r>
            <a:r>
              <a:rPr lang="en-US" dirty="0" err="1" smtClean="0"/>
              <a:t>upasi</a:t>
            </a:r>
            <a:r>
              <a:rPr lang="en-US" dirty="0" smtClean="0"/>
              <a:t>                                    150, </a:t>
            </a:r>
          </a:p>
          <a:p>
            <a:r>
              <a:rPr lang="en-US" dirty="0" err="1" smtClean="0"/>
              <a:t>yong’oqli</a:t>
            </a:r>
            <a:r>
              <a:rPr lang="en-US" dirty="0" smtClean="0"/>
              <a:t> </a:t>
            </a:r>
            <a:r>
              <a:rPr lang="en-US" dirty="0" err="1" smtClean="0"/>
              <a:t>havol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yarimfabrikatdan</a:t>
            </a:r>
            <a:r>
              <a:rPr lang="en-US" dirty="0" smtClean="0"/>
              <a:t> </a:t>
            </a:r>
            <a:r>
              <a:rPr lang="en-US" dirty="0" err="1" smtClean="0"/>
              <a:t>chiqadigan</a:t>
            </a:r>
            <a:r>
              <a:rPr lang="en-US" dirty="0" smtClean="0"/>
              <a:t> </a:t>
            </a:r>
            <a:r>
              <a:rPr lang="en-US" dirty="0" err="1" smtClean="0"/>
              <a:t>uvoq</a:t>
            </a:r>
            <a:r>
              <a:rPr lang="en-US" dirty="0" smtClean="0"/>
              <a:t>         200</a:t>
            </a:r>
          </a:p>
          <a:p>
            <a:r>
              <a:rPr lang="nl-NL" dirty="0" smtClean="0"/>
              <a:t>Chiqishi:                 1 kg dan 10 dona.</a:t>
            </a:r>
            <a:r>
              <a:rPr lang="en-US" dirty="0" smtClean="0"/>
              <a:t>. 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/>
              <a:t>          </a:t>
            </a:r>
            <a:r>
              <a:rPr lang="en-US" sz="5400" b="1" i="1" dirty="0" err="1" smtClean="0"/>
              <a:t>Tayyorlanishi</a:t>
            </a:r>
            <a:r>
              <a:rPr lang="en-US" sz="5400" b="1" i="1" dirty="0"/>
              <a:t>:</a:t>
            </a:r>
            <a:endParaRPr lang="ru-RU" sz="5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 tort </a:t>
            </a:r>
            <a:r>
              <a:rPr lang="en-US" dirty="0" err="1"/>
              <a:t>dumaloq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Tort </a:t>
            </a:r>
            <a:r>
              <a:rPr lang="en-US" dirty="0" err="1"/>
              <a:t>uchun</a:t>
            </a:r>
            <a:r>
              <a:rPr lang="en-US" dirty="0"/>
              <a:t> mana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retsepturaga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yong’oqli</a:t>
            </a:r>
            <a:r>
              <a:rPr lang="en-US" dirty="0"/>
              <a:t> </a:t>
            </a:r>
            <a:r>
              <a:rPr lang="en-US" dirty="0" err="1"/>
              <a:t>havol</a:t>
            </a:r>
            <a:r>
              <a:rPr lang="en-US" dirty="0"/>
              <a:t> </a:t>
            </a:r>
            <a:r>
              <a:rPr lang="en-US" dirty="0" err="1"/>
              <a:t>yarimfabrikat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 (1 kg </a:t>
            </a:r>
            <a:r>
              <a:rPr lang="en-US" dirty="0" err="1"/>
              <a:t>ga</a:t>
            </a:r>
            <a:r>
              <a:rPr lang="en-US" dirty="0" smtClean="0"/>
              <a:t>):</a:t>
            </a:r>
          </a:p>
          <a:p>
            <a:r>
              <a:rPr lang="en-US" dirty="0" err="1"/>
              <a:t>Shakar</a:t>
            </a:r>
            <a:r>
              <a:rPr lang="en-US" dirty="0"/>
              <a:t> 557</a:t>
            </a:r>
          </a:p>
          <a:p>
            <a:r>
              <a:rPr lang="en-US" dirty="0" err="1"/>
              <a:t>Tuxum</a:t>
            </a:r>
            <a:r>
              <a:rPr lang="en-US" dirty="0"/>
              <a:t> </a:t>
            </a:r>
            <a:r>
              <a:rPr lang="en-US" dirty="0" err="1"/>
              <a:t>oqi</a:t>
            </a:r>
            <a:r>
              <a:rPr lang="en-US" dirty="0"/>
              <a:t> 480 </a:t>
            </a:r>
          </a:p>
          <a:p>
            <a:r>
              <a:rPr lang="en-US" dirty="0"/>
              <a:t>Un 160</a:t>
            </a:r>
          </a:p>
          <a:p>
            <a:r>
              <a:rPr lang="en-US" dirty="0" err="1"/>
              <a:t>Yong’oq</a:t>
            </a:r>
            <a:r>
              <a:rPr lang="en-US" dirty="0"/>
              <a:t> 340</a:t>
            </a:r>
          </a:p>
          <a:p>
            <a:r>
              <a:rPr lang="en-US" dirty="0" err="1"/>
              <a:t>Vanilli</a:t>
            </a:r>
            <a:r>
              <a:rPr lang="en-US" dirty="0"/>
              <a:t> </a:t>
            </a:r>
            <a:r>
              <a:rPr lang="en-US" dirty="0" err="1"/>
              <a:t>upa</a:t>
            </a:r>
            <a:r>
              <a:rPr lang="en-US" dirty="0"/>
              <a:t> 3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Qovurilgan</a:t>
            </a:r>
            <a:r>
              <a:rPr lang="en-US" dirty="0"/>
              <a:t> </a:t>
            </a:r>
            <a:r>
              <a:rPr lang="en-US" dirty="0" err="1"/>
              <a:t>yong’oqni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yanchib</a:t>
            </a:r>
            <a:r>
              <a:rPr lang="en-US" dirty="0"/>
              <a:t>, un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aralashtiriladi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Tuxum</a:t>
            </a:r>
            <a:r>
              <a:rPr lang="en-US" dirty="0"/>
              <a:t> </a:t>
            </a:r>
            <a:r>
              <a:rPr lang="en-US" dirty="0" err="1"/>
              <a:t>oqini</a:t>
            </a:r>
            <a:r>
              <a:rPr lang="en-US" dirty="0"/>
              <a:t>,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vanil</a:t>
            </a:r>
            <a:r>
              <a:rPr lang="en-US" dirty="0"/>
              <a:t> </a:t>
            </a:r>
            <a:r>
              <a:rPr lang="en-US" dirty="0" err="1"/>
              <a:t>upasini</a:t>
            </a:r>
            <a:r>
              <a:rPr lang="en-US" dirty="0"/>
              <a:t> </a:t>
            </a:r>
            <a:r>
              <a:rPr lang="en-US" dirty="0" err="1"/>
              <a:t>qo’shib</a:t>
            </a:r>
            <a:r>
              <a:rPr lang="en-US" dirty="0"/>
              <a:t> </a:t>
            </a:r>
            <a:r>
              <a:rPr lang="en-US" dirty="0" err="1"/>
              <a:t>turib</a:t>
            </a:r>
            <a:r>
              <a:rPr lang="en-US" dirty="0"/>
              <a:t>, </a:t>
            </a:r>
            <a:r>
              <a:rPr lang="en-US" dirty="0" err="1"/>
              <a:t>o’chmaydigan</a:t>
            </a:r>
            <a:r>
              <a:rPr lang="en-US" dirty="0"/>
              <a:t> </a:t>
            </a:r>
            <a:r>
              <a:rPr lang="en-US" dirty="0" err="1"/>
              <a:t>ko’pik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bo’lgunicha</a:t>
            </a:r>
            <a:r>
              <a:rPr lang="en-US" dirty="0"/>
              <a:t> </a:t>
            </a:r>
            <a:r>
              <a:rPr lang="en-US" dirty="0" err="1"/>
              <a:t>kuvlab</a:t>
            </a:r>
            <a:r>
              <a:rPr lang="en-US" dirty="0"/>
              <a:t>,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asta-sekin</a:t>
            </a:r>
            <a:r>
              <a:rPr lang="en-US" dirty="0"/>
              <a:t> </a:t>
            </a:r>
            <a:r>
              <a:rPr lang="en-US" dirty="0" err="1"/>
              <a:t>shakar</a:t>
            </a:r>
            <a:r>
              <a:rPr lang="en-US" dirty="0"/>
              <a:t> </a:t>
            </a:r>
            <a:r>
              <a:rPr lang="en-US" dirty="0" err="1"/>
              <a:t>qo’shiladi</a:t>
            </a:r>
            <a:r>
              <a:rPr lang="en-US" dirty="0"/>
              <a:t>-da, </a:t>
            </a:r>
            <a:r>
              <a:rPr lang="en-US" dirty="0" err="1"/>
              <a:t>yong’oq</a:t>
            </a:r>
            <a:r>
              <a:rPr lang="en-US" dirty="0"/>
              <a:t> </a:t>
            </a:r>
            <a:r>
              <a:rPr lang="en-US" dirty="0" err="1"/>
              <a:t>aralashtirib</a:t>
            </a:r>
            <a:r>
              <a:rPr lang="en-US" dirty="0"/>
              <a:t> </a:t>
            </a:r>
            <a:r>
              <a:rPr lang="en-US" dirty="0" err="1"/>
              <a:t>qo’yilgan</a:t>
            </a:r>
            <a:r>
              <a:rPr lang="en-US" dirty="0"/>
              <a:t> un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jinsli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bo’lgunicha</a:t>
            </a:r>
            <a:r>
              <a:rPr lang="en-US" dirty="0"/>
              <a:t> </a:t>
            </a:r>
            <a:r>
              <a:rPr lang="en-US" dirty="0" err="1"/>
              <a:t>qorishtiriladi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44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65200"/>
            <a:ext cx="8596668" cy="5076162"/>
          </a:xfrm>
        </p:spPr>
        <p:txBody>
          <a:bodyPr/>
          <a:lstStyle/>
          <a:p>
            <a:r>
              <a:rPr lang="en-US" dirty="0" err="1"/>
              <a:t>Xamirni</a:t>
            </a:r>
            <a:r>
              <a:rPr lang="en-US" dirty="0"/>
              <a:t> </a:t>
            </a: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qog’oz</a:t>
            </a:r>
            <a:r>
              <a:rPr lang="en-US" dirty="0"/>
              <a:t> </a:t>
            </a:r>
            <a:r>
              <a:rPr lang="en-US" dirty="0" err="1"/>
              <a:t>yozilgan</a:t>
            </a:r>
            <a:r>
              <a:rPr lang="en-US" dirty="0"/>
              <a:t> </a:t>
            </a:r>
            <a:r>
              <a:rPr lang="en-US" dirty="0" err="1"/>
              <a:t>qandolatpazlik</a:t>
            </a:r>
            <a:r>
              <a:rPr lang="en-US" dirty="0"/>
              <a:t> </a:t>
            </a:r>
            <a:r>
              <a:rPr lang="en-US" dirty="0" err="1"/>
              <a:t>listiga</a:t>
            </a:r>
            <a:r>
              <a:rPr lang="en-US" dirty="0"/>
              <a:t> </a:t>
            </a:r>
            <a:r>
              <a:rPr lang="en-US" dirty="0" err="1"/>
              <a:t>solinadi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pichoq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6-7 mm </a:t>
            </a:r>
            <a:r>
              <a:rPr lang="en-US" dirty="0" err="1"/>
              <a:t>qalinlikdagi</a:t>
            </a:r>
            <a:r>
              <a:rPr lang="en-US" dirty="0"/>
              <a:t> </a:t>
            </a:r>
            <a:r>
              <a:rPr lang="en-US" dirty="0" err="1"/>
              <a:t>dumaloq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</a:t>
            </a:r>
            <a:r>
              <a:rPr lang="en-US" dirty="0" err="1"/>
              <a:t>qatlamini</a:t>
            </a:r>
            <a:r>
              <a:rPr lang="en-US" dirty="0"/>
              <a:t> </a:t>
            </a:r>
            <a:r>
              <a:rPr lang="en-US" dirty="0" err="1"/>
              <a:t>yasab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 smtClean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balandlikdagi</a:t>
            </a:r>
            <a:r>
              <a:rPr lang="en-US" dirty="0"/>
              <a:t> 2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chambaraklardan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err="1"/>
              <a:t>Xamirni</a:t>
            </a:r>
            <a:r>
              <a:rPr lang="en-US" dirty="0"/>
              <a:t> 150-160* C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pishirib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yarimfabrikatni</a:t>
            </a:r>
            <a:r>
              <a:rPr lang="en-US" dirty="0"/>
              <a:t> </a:t>
            </a:r>
            <a:r>
              <a:rPr lang="en-US" dirty="0" err="1"/>
              <a:t>sovitiladi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strukturasi</a:t>
            </a:r>
            <a:r>
              <a:rPr lang="en-US" dirty="0"/>
              <a:t> </a:t>
            </a:r>
            <a:r>
              <a:rPr lang="en-US" dirty="0" err="1"/>
              <a:t>mustahkamlanib</a:t>
            </a:r>
            <a:r>
              <a:rPr lang="en-US" dirty="0"/>
              <a:t> </a:t>
            </a:r>
            <a:r>
              <a:rPr lang="en-US" dirty="0" err="1"/>
              <a:t>olishi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12-24 </a:t>
            </a:r>
            <a:r>
              <a:rPr lang="en-US" dirty="0" err="1"/>
              <a:t>soat</a:t>
            </a:r>
            <a:r>
              <a:rPr lang="en-US" dirty="0"/>
              <a:t> </a:t>
            </a:r>
            <a:r>
              <a:rPr lang="en-US" dirty="0" err="1"/>
              <a:t>tindirib</a:t>
            </a:r>
            <a:r>
              <a:rPr lang="en-US" dirty="0"/>
              <a:t> </a:t>
            </a:r>
            <a:r>
              <a:rPr lang="en-US" dirty="0" err="1"/>
              <a:t>qo’yiladi</a:t>
            </a:r>
            <a:r>
              <a:rPr lang="en-US" dirty="0" smtClean="0"/>
              <a:t>.</a:t>
            </a:r>
          </a:p>
          <a:p>
            <a:r>
              <a:rPr lang="en-US" dirty="0" err="1"/>
              <a:t>Yong’oq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havol</a:t>
            </a:r>
            <a:r>
              <a:rPr lang="en-US" dirty="0"/>
              <a:t> </a:t>
            </a:r>
            <a:r>
              <a:rPr lang="en-US" dirty="0" err="1"/>
              <a:t>yarimfabrikat</a:t>
            </a:r>
            <a:r>
              <a:rPr lang="en-US" dirty="0"/>
              <a:t> </a:t>
            </a:r>
            <a:r>
              <a:rPr lang="en-US" dirty="0" err="1"/>
              <a:t>xamirining</a:t>
            </a:r>
            <a:r>
              <a:rPr lang="en-US" dirty="0"/>
              <a:t> </a:t>
            </a:r>
            <a:r>
              <a:rPr lang="en-US" dirty="0" err="1"/>
              <a:t>ikkitasini</a:t>
            </a:r>
            <a:r>
              <a:rPr lang="en-US" dirty="0"/>
              <a:t> </a:t>
            </a:r>
            <a:r>
              <a:rPr lang="en-US" dirty="0" err="1"/>
              <a:t>krem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yopishtiriladi</a:t>
            </a:r>
            <a:r>
              <a:rPr lang="en-US" dirty="0"/>
              <a:t>, </a:t>
            </a:r>
            <a:r>
              <a:rPr lang="en-US" dirty="0" err="1"/>
              <a:t>yuzi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yon </a:t>
            </a:r>
            <a:r>
              <a:rPr lang="en-US" dirty="0" err="1"/>
              <a:t>tomonlariga</a:t>
            </a:r>
            <a:r>
              <a:rPr lang="en-US" dirty="0"/>
              <a:t> ham </a:t>
            </a:r>
            <a:r>
              <a:rPr lang="en-US" dirty="0" err="1"/>
              <a:t>krem</a:t>
            </a:r>
            <a:r>
              <a:rPr lang="en-US" dirty="0"/>
              <a:t> </a:t>
            </a:r>
            <a:r>
              <a:rPr lang="en-US" dirty="0" err="1"/>
              <a:t>surtiladi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yong’oqli</a:t>
            </a:r>
            <a:r>
              <a:rPr lang="en-US" dirty="0"/>
              <a:t> </a:t>
            </a:r>
            <a:r>
              <a:rPr lang="en-US" dirty="0" err="1"/>
              <a:t>havol</a:t>
            </a:r>
            <a:r>
              <a:rPr lang="en-US" dirty="0"/>
              <a:t> </a:t>
            </a:r>
            <a:r>
              <a:rPr lang="en-US" dirty="0" err="1"/>
              <a:t>yarimfabrikat</a:t>
            </a:r>
            <a:r>
              <a:rPr lang="en-US" dirty="0"/>
              <a:t> </a:t>
            </a:r>
            <a:r>
              <a:rPr lang="en-US" dirty="0" err="1"/>
              <a:t>uvog’i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 smtClean="0"/>
              <a:t>.</a:t>
            </a:r>
          </a:p>
          <a:p>
            <a:r>
              <a:rPr lang="en-US" dirty="0" err="1"/>
              <a:t>Tortni</a:t>
            </a:r>
            <a:r>
              <a:rPr lang="en-US" dirty="0"/>
              <a:t> </a:t>
            </a:r>
            <a:r>
              <a:rPr lang="en-US" dirty="0" err="1"/>
              <a:t>bezatish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havol</a:t>
            </a:r>
            <a:r>
              <a:rPr lang="en-US" dirty="0"/>
              <a:t> </a:t>
            </a:r>
            <a:r>
              <a:rPr lang="en-US" dirty="0" err="1"/>
              <a:t>xamirdan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dumaloq</a:t>
            </a:r>
            <a:r>
              <a:rPr lang="en-US" dirty="0"/>
              <a:t> </a:t>
            </a:r>
            <a:r>
              <a:rPr lang="en-US" dirty="0" err="1"/>
              <a:t>kulchalar</a:t>
            </a:r>
            <a:r>
              <a:rPr lang="en-US" dirty="0"/>
              <a:t> </a:t>
            </a:r>
            <a:r>
              <a:rPr lang="en-US" dirty="0" err="1"/>
              <a:t>pishirib</a:t>
            </a:r>
            <a:r>
              <a:rPr lang="en-US" dirty="0"/>
              <a:t>, </a:t>
            </a:r>
            <a:r>
              <a:rPr lang="en-US" dirty="0" err="1"/>
              <a:t>bularni</a:t>
            </a:r>
            <a:r>
              <a:rPr lang="en-US" dirty="0"/>
              <a:t> </a:t>
            </a:r>
            <a:r>
              <a:rPr lang="en-US" dirty="0" err="1"/>
              <a:t>sovitiladi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tort </a:t>
            </a:r>
            <a:r>
              <a:rPr lang="en-US" dirty="0" err="1"/>
              <a:t>yuziga</a:t>
            </a:r>
            <a:r>
              <a:rPr lang="en-US" dirty="0"/>
              <a:t> </a:t>
            </a:r>
            <a:r>
              <a:rPr lang="en-US" dirty="0" err="1"/>
              <a:t>teri</a:t>
            </a:r>
            <a:r>
              <a:rPr lang="en-US" dirty="0"/>
              <a:t> </a:t>
            </a:r>
            <a:r>
              <a:rPr lang="en-US" dirty="0" err="1"/>
              <a:t>qo’yiladi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Shokoladli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oq</a:t>
            </a:r>
            <a:r>
              <a:rPr lang="en-US" dirty="0"/>
              <a:t> </a:t>
            </a:r>
            <a:r>
              <a:rPr lang="en-US" dirty="0" err="1"/>
              <a:t>kremdan</a:t>
            </a:r>
            <a:r>
              <a:rPr lang="en-US" dirty="0"/>
              <a:t>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naqsh</a:t>
            </a:r>
            <a:r>
              <a:rPr lang="en-US" dirty="0"/>
              <a:t> </a:t>
            </a:r>
            <a:r>
              <a:rPr lang="en-US" dirty="0" err="1"/>
              <a:t>tushiriladi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Tortning</a:t>
            </a:r>
            <a:r>
              <a:rPr lang="en-US" dirty="0"/>
              <a:t> </a:t>
            </a: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qavat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qand</a:t>
            </a:r>
            <a:r>
              <a:rPr lang="en-US" dirty="0"/>
              <a:t> </a:t>
            </a:r>
            <a:r>
              <a:rPr lang="en-US" dirty="0" err="1"/>
              <a:t>upasi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34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Yumshoq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qoramiz</a:t>
            </a:r>
            <a:r>
              <a:rPr lang="en-US" dirty="0" smtClean="0"/>
              <a:t>, </a:t>
            </a:r>
            <a:r>
              <a:rPr lang="en-US" dirty="0" err="1" smtClean="0"/>
              <a:t>xamirimizni</a:t>
            </a:r>
            <a:r>
              <a:rPr lang="en-US" dirty="0" smtClean="0"/>
              <a:t> </a:t>
            </a:r>
            <a:r>
              <a:rPr lang="en-US" dirty="0" err="1" smtClean="0"/>
              <a:t>bulaklarga</a:t>
            </a:r>
            <a:r>
              <a:rPr lang="en-US" dirty="0" smtClean="0"/>
              <a:t> </a:t>
            </a:r>
            <a:r>
              <a:rPr lang="en-US" dirty="0" err="1" smtClean="0"/>
              <a:t>bo’lib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782094"/>
            <a:ext cx="3619500" cy="23336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50" y="2782094"/>
            <a:ext cx="3619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</a:t>
            </a:r>
            <a:r>
              <a:rPr lang="en-US" sz="4000" b="1" i="1" dirty="0" err="1" smtClean="0"/>
              <a:t>Xavol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xamirni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tayyorlab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unga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yong’oq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solamiz</a:t>
            </a:r>
            <a:r>
              <a:rPr lang="en-US" sz="4000" b="1" i="1" dirty="0" smtClean="0"/>
              <a:t>.</a:t>
            </a:r>
            <a:endParaRPr lang="ru-RU" sz="40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502" y="2917560"/>
            <a:ext cx="3619500" cy="23336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50" y="2917560"/>
            <a:ext cx="36195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3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Xamirimizni</a:t>
            </a:r>
            <a:r>
              <a:rPr lang="en-US" dirty="0" smtClean="0"/>
              <a:t> </a:t>
            </a:r>
            <a:r>
              <a:rPr lang="en-US" dirty="0" err="1" smtClean="0"/>
              <a:t>yoyib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 </a:t>
            </a:r>
            <a:r>
              <a:rPr lang="en-US" dirty="0" err="1" smtClean="0"/>
              <a:t>ustidan</a:t>
            </a:r>
            <a:r>
              <a:rPr lang="en-US" dirty="0" smtClean="0"/>
              <a:t> </a:t>
            </a:r>
            <a:r>
              <a:rPr lang="en-US" dirty="0" err="1" smtClean="0"/>
              <a:t>xavol</a:t>
            </a:r>
            <a:r>
              <a:rPr lang="en-US" dirty="0" smtClean="0"/>
              <a:t> </a:t>
            </a:r>
            <a:r>
              <a:rPr lang="en-US" dirty="0" err="1" smtClean="0"/>
              <a:t>xamirimizni</a:t>
            </a:r>
            <a:r>
              <a:rPr lang="en-US" dirty="0" smtClean="0"/>
              <a:t>  </a:t>
            </a:r>
            <a:r>
              <a:rPr lang="en-US" dirty="0" err="1" smtClean="0"/>
              <a:t>surtib</a:t>
            </a:r>
            <a:r>
              <a:rPr lang="en-US" dirty="0" smtClean="0"/>
              <a:t> 180 C </a:t>
            </a:r>
            <a:r>
              <a:rPr lang="en-US" dirty="0" err="1" smtClean="0"/>
              <a:t>pishirib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2539999"/>
            <a:ext cx="4114799" cy="320039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00" y="2540000"/>
            <a:ext cx="3841750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7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Kremimizni</a:t>
            </a:r>
            <a:r>
              <a:rPr lang="en-US" dirty="0" smtClean="0"/>
              <a:t> </a:t>
            </a:r>
            <a:r>
              <a:rPr lang="en-US" dirty="0" err="1" smtClean="0"/>
              <a:t>tayyorlab</a:t>
            </a:r>
            <a:r>
              <a:rPr lang="en-US" dirty="0" smtClean="0"/>
              <a:t> </a:t>
            </a:r>
            <a:r>
              <a:rPr lang="en-US" dirty="0" err="1" smtClean="0"/>
              <a:t>korjlarimizga</a:t>
            </a:r>
            <a:r>
              <a:rPr lang="en-US" dirty="0" smtClean="0"/>
              <a:t> </a:t>
            </a:r>
            <a:r>
              <a:rPr lang="en-US" dirty="0" err="1" smtClean="0"/>
              <a:t>surtib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2641600"/>
            <a:ext cx="4080933" cy="308186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650" y="2641600"/>
            <a:ext cx="3819352" cy="308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9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Krem</a:t>
            </a:r>
            <a:r>
              <a:rPr lang="en-US" dirty="0" smtClean="0"/>
              <a:t> </a:t>
            </a:r>
            <a:r>
              <a:rPr lang="en-US" dirty="0" err="1" smtClean="0"/>
              <a:t>surtilgan</a:t>
            </a:r>
            <a:r>
              <a:rPr lang="en-US" dirty="0" smtClean="0"/>
              <a:t> </a:t>
            </a:r>
            <a:r>
              <a:rPr lang="en-US" dirty="0" err="1" smtClean="0"/>
              <a:t>korjlarimini</a:t>
            </a:r>
            <a:r>
              <a:rPr lang="en-US" dirty="0" smtClean="0"/>
              <a:t> </a:t>
            </a:r>
            <a:r>
              <a:rPr lang="en-US" dirty="0" err="1" smtClean="0"/>
              <a:t>birlashtiramiz</a:t>
            </a:r>
            <a:r>
              <a:rPr lang="en-US" dirty="0" smtClean="0"/>
              <a:t>. </a:t>
            </a:r>
            <a:r>
              <a:rPr lang="en-US" dirty="0" err="1" smtClean="0"/>
              <a:t>Tortni</a:t>
            </a:r>
            <a:r>
              <a:rPr lang="en-US" dirty="0" smtClean="0"/>
              <a:t> </a:t>
            </a:r>
            <a:r>
              <a:rPr lang="en-US" dirty="0" err="1" smtClean="0"/>
              <a:t>ustiga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chetlariga</a:t>
            </a:r>
            <a:r>
              <a:rPr lang="en-US" dirty="0" smtClean="0"/>
              <a:t> tort </a:t>
            </a:r>
            <a:r>
              <a:rPr lang="en-US" dirty="0" err="1" smtClean="0"/>
              <a:t>uvoqlari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bezatib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069960"/>
            <a:ext cx="3619500" cy="23336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502" y="3069960"/>
            <a:ext cx="36195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875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293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Аспект</vt:lpstr>
      <vt:lpstr>Tuxum oqi qo’shilgan xamirdan tortlar tayyorlash texnologiyasi.</vt:lpstr>
      <vt:lpstr>                    “Parvoz” torti</vt:lpstr>
      <vt:lpstr>          Tayyorlanishi:</vt:lpstr>
      <vt:lpstr>Презентация PowerPoint</vt:lpstr>
      <vt:lpstr>Yumshoq xamir qoramiz, xamirimizni bulaklarga bo’lib olamiz. </vt:lpstr>
      <vt:lpstr>     Xavol xamirni tayyorlab unga yong’oq solamiz.</vt:lpstr>
      <vt:lpstr>Xamirimizni yoyib olamiz ustidan xavol xamirimizni  surtib 180 C pishirib olamiz</vt:lpstr>
      <vt:lpstr>Kremimizni tayyorlab korjlarimizga surtib olamiz.</vt:lpstr>
      <vt:lpstr>Krem surtilgan korjlarimini birlashtiramiz. Tortni ustiga va chetlariga tort uvoqlari bilan bezatib olamiz</vt:lpstr>
      <vt:lpstr>    Yoqimli ishtaxa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Tuxum oqi qo’shilgan xamirdan tortlar tayyorlash texnologiyasi.</dc:title>
  <dc:creator>Пользователь</dc:creator>
  <cp:lastModifiedBy>Пользователь</cp:lastModifiedBy>
  <cp:revision>8</cp:revision>
  <dcterms:created xsi:type="dcterms:W3CDTF">2021-12-07T07:03:15Z</dcterms:created>
  <dcterms:modified xsi:type="dcterms:W3CDTF">2021-12-07T07:59:02Z</dcterms:modified>
</cp:coreProperties>
</file>