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71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1517E3F-AB30-42BE-827B-FB3E4047ECC5}">
          <p14:sldIdLst>
            <p14:sldId id="257"/>
          </p14:sldIdLst>
        </p14:section>
        <p14:section name="Раздел без заголовка" id="{C6CE244F-8192-4F21-BA1D-F6D829B09707}">
          <p14:sldIdLst/>
        </p14:section>
        <p14:section name="Раздел без заголовка" id="{C42BC2A3-BBC7-4906-BEEE-052D19DA3177}">
          <p14:sldIdLst>
            <p14:sldId id="258"/>
            <p14:sldId id="259"/>
          </p14:sldIdLst>
        </p14:section>
        <p14:section name="Раздел без заголовка" id="{C9F61616-46E1-4749-A13E-925A730AB329}">
          <p14:sldIdLst>
            <p14:sldId id="271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2"/>
            <p14:sldId id="273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077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647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98949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01923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0213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212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64545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800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366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8859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775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744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731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890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931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5808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211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368" y="8367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Mavzu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Biskvit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tayyorlash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texnalogiyasi</a:t>
            </a:r>
            <a:r>
              <a:rPr lang="uz-Cyrl-UZ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uz-Cyrl-UZ" i="1" dirty="0">
                <a:latin typeface="Times New Roman" pitchFamily="18" charset="0"/>
                <a:cs typeface="Times New Roman" pitchFamily="18" charset="0"/>
              </a:rPr>
            </a:br>
            <a:endParaRPr lang="uz-Cyrl-UZ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140968"/>
            <a:ext cx="8291264" cy="1828800"/>
          </a:xfrm>
        </p:spPr>
        <p:txBody>
          <a:bodyPr>
            <a:normAutofit/>
          </a:bodyPr>
          <a:lstStyle/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000" b="1" i="1" dirty="0" err="1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iskvit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tayyorlash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texnalogiyasi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20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Biskvit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kremli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tortlarni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tayyorlash</a:t>
            </a:r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dirty="0" err="1" smtClean="0">
                <a:latin typeface="Times New Roman" pitchFamily="18" charset="0"/>
                <a:cs typeface="Times New Roman" pitchFamily="18" charset="0"/>
              </a:rPr>
              <a:t>texnalogiyasi</a:t>
            </a:r>
            <a:endParaRPr lang="en-US" sz="20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34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7367" y="4786246"/>
            <a:ext cx="6347714" cy="5667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1" r="363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718427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Oz-</a:t>
            </a:r>
            <a:r>
              <a:rPr lang="en-US" dirty="0" err="1" smtClean="0"/>
              <a:t>ozdan</a:t>
            </a:r>
            <a:r>
              <a:rPr lang="en-US" dirty="0" smtClean="0"/>
              <a:t> </a:t>
            </a:r>
            <a:r>
              <a:rPr lang="en-US" dirty="0" err="1" smtClean="0"/>
              <a:t>belokimizga</a:t>
            </a:r>
            <a:r>
              <a:rPr lang="en-US" dirty="0" smtClean="0"/>
              <a:t> </a:t>
            </a:r>
            <a:r>
              <a:rPr lang="en-US" dirty="0" err="1" smtClean="0"/>
              <a:t>kupirtirgan</a:t>
            </a:r>
            <a:r>
              <a:rPr lang="en-US" dirty="0" smtClean="0"/>
              <a:t> </a:t>
            </a:r>
            <a:r>
              <a:rPr lang="en-US" dirty="0" err="1" smtClean="0"/>
              <a:t>sarig’imizni</a:t>
            </a:r>
            <a:r>
              <a:rPr lang="en-US" dirty="0" smtClean="0"/>
              <a:t> </a:t>
            </a:r>
            <a:r>
              <a:rPr lang="en-US" dirty="0" err="1" smtClean="0"/>
              <a:t>solamiz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1" r="363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93722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7.Oz-ozdan un </a:t>
            </a:r>
            <a:r>
              <a:rPr lang="en-US" dirty="0" err="1" smtClean="0"/>
              <a:t>solamiz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1" r="363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813522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8.Massamizni </a:t>
            </a:r>
            <a:r>
              <a:rPr lang="en-US" dirty="0" err="1" smtClean="0"/>
              <a:t>yaxshilab</a:t>
            </a:r>
            <a:r>
              <a:rPr lang="en-US" dirty="0" smtClean="0"/>
              <a:t> </a:t>
            </a:r>
            <a:r>
              <a:rPr lang="en-US" dirty="0" err="1" smtClean="0"/>
              <a:t>aralashtiramiz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1" r="363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7000333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11560" y="5085184"/>
            <a:ext cx="6347714" cy="1320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Biskvitimizni</a:t>
            </a:r>
            <a:r>
              <a:rPr lang="en-US" dirty="0" smtClean="0"/>
              <a:t> 180 C </a:t>
            </a:r>
            <a:r>
              <a:rPr lang="en-US" dirty="0" err="1" smtClean="0"/>
              <a:t>qizigan</a:t>
            </a:r>
            <a:r>
              <a:rPr lang="en-US" dirty="0" smtClean="0"/>
              <a:t> </a:t>
            </a:r>
            <a:r>
              <a:rPr lang="en-US" dirty="0" err="1" smtClean="0"/>
              <a:t>pechimizda</a:t>
            </a:r>
            <a:r>
              <a:rPr lang="en-US" dirty="0" smtClean="0"/>
              <a:t> </a:t>
            </a:r>
            <a:r>
              <a:rPr lang="en-US" dirty="0" err="1" smtClean="0"/>
              <a:t>pishirib</a:t>
            </a:r>
            <a:r>
              <a:rPr lang="en-US" dirty="0" smtClean="0"/>
              <a:t> </a:t>
            </a:r>
            <a:r>
              <a:rPr lang="en-US" dirty="0" err="1" smtClean="0"/>
              <a:t>olamiz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3" name="Объект 2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196752"/>
            <a:ext cx="3240360" cy="3528392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1196752"/>
            <a:ext cx="4032448" cy="3528392"/>
          </a:xfrm>
        </p:spPr>
      </p:pic>
    </p:spTree>
    <p:extLst>
      <p:ext uri="{BB962C8B-B14F-4D97-AF65-F5344CB8AC3E}">
        <p14:creationId xmlns:p14="http://schemas.microsoft.com/office/powerpoint/2010/main" val="34203862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Tayyor</a:t>
            </a:r>
            <a:r>
              <a:rPr lang="en-US" dirty="0" smtClean="0"/>
              <a:t> </a:t>
            </a:r>
            <a:r>
              <a:rPr lang="en-US" dirty="0" err="1" smtClean="0"/>
              <a:t>biskvitlarni</a:t>
            </a:r>
            <a:r>
              <a:rPr lang="en-US" dirty="0" smtClean="0"/>
              <a:t> </a:t>
            </a:r>
            <a:r>
              <a:rPr lang="en-US" dirty="0" err="1" smtClean="0"/>
              <a:t>kesamiz</a:t>
            </a:r>
            <a:r>
              <a:rPr lang="en-US" dirty="0" smtClean="0"/>
              <a:t> 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tortga</a:t>
            </a:r>
            <a:r>
              <a:rPr lang="en-US" dirty="0" smtClean="0"/>
              <a:t> </a:t>
            </a:r>
            <a:r>
              <a:rPr lang="en-US" dirty="0" err="1" smtClean="0"/>
              <a:t>tayyorlaymiz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3052156"/>
            <a:ext cx="2808311" cy="184785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3051267"/>
            <a:ext cx="2736304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2569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Tortni</a:t>
            </a:r>
            <a:r>
              <a:rPr lang="en-US" dirty="0" smtClean="0"/>
              <a:t> </a:t>
            </a:r>
            <a:r>
              <a:rPr lang="en-US" dirty="0" err="1" smtClean="0"/>
              <a:t>shu</a:t>
            </a:r>
            <a:r>
              <a:rPr lang="en-US" dirty="0" smtClean="0"/>
              <a:t> </a:t>
            </a:r>
            <a:r>
              <a:rPr lang="en-US" dirty="0" err="1" smtClean="0"/>
              <a:t>tarzda</a:t>
            </a:r>
            <a:r>
              <a:rPr lang="en-US" dirty="0" smtClean="0"/>
              <a:t> </a:t>
            </a:r>
            <a:r>
              <a:rPr lang="en-US" dirty="0" err="1" smtClean="0"/>
              <a:t>terib</a:t>
            </a:r>
            <a:r>
              <a:rPr lang="en-US" dirty="0" smtClean="0"/>
              <a:t> </a:t>
            </a:r>
            <a:r>
              <a:rPr lang="en-US" dirty="0" err="1" smtClean="0"/>
              <a:t>olamiz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2492896"/>
            <a:ext cx="6347713" cy="3744416"/>
          </a:xfrm>
        </p:spPr>
      </p:pic>
    </p:spTree>
    <p:extLst>
      <p:ext uri="{BB962C8B-B14F-4D97-AF65-F5344CB8AC3E}">
        <p14:creationId xmlns:p14="http://schemas.microsoft.com/office/powerpoint/2010/main" val="28325126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</a:t>
            </a:r>
            <a:r>
              <a:rPr lang="en-US" dirty="0" err="1" smtClean="0"/>
              <a:t>Yoqimli</a:t>
            </a:r>
            <a:r>
              <a:rPr lang="en-US" dirty="0" smtClean="0"/>
              <a:t> </a:t>
            </a:r>
            <a:r>
              <a:rPr lang="en-US" dirty="0" err="1" smtClean="0"/>
              <a:t>ishtaxa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060848"/>
            <a:ext cx="5697680" cy="3528392"/>
          </a:xfrm>
        </p:spPr>
      </p:pic>
    </p:spTree>
    <p:extLst>
      <p:ext uri="{BB962C8B-B14F-4D97-AF65-F5344CB8AC3E}">
        <p14:creationId xmlns:p14="http://schemas.microsoft.com/office/powerpoint/2010/main" val="1309751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10000"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Biskvitli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tortlar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ko’p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tarqalgan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tortlardir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Ullarni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tayyorlash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juda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qulay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chunki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strukturasi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ko’pchib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chiqqan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yumshoq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bo’ladi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Bezak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yarimfabrikatlar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birga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qo’shilib,biskvitli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tortlar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ancha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lazzatli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bo’lib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chiqadi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Biskvitli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tortlarning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xillari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ancha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ko’p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Tortlar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biskviti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asosiy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usulda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issiqlik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sovuqligicha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ishlanadigan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usulda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bushe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tayyorlanadi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Kapsulalar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tort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qoliplarda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pishiriladi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Pishirib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olingandanidan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keyin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strukturasi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mustahkamlanishi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6-8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soat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tindirib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qo’yiladi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chunki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qavatlariga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keyinchalik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qiyom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shimdiriladi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Ularni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gorizontal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bo’ylab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ikki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qismga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kesiladi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yopishtirish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mahalida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ustki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qavatini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po’stini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pastga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qilib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qo’yiladi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Bezatish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konservalangan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yangi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mevalar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sukatlardan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foydalaniladi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Biskvit-kremli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tort.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Biskvit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3750,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shimdirish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qiyom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3600,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shokolad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qo’shib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tayyorlangan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sariyog’li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400,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konservalangan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sukatlar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175,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qovurilgan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biskvit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uvog’i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75.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chiqishi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 kg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 tort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sariyog’li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shuningdek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sharlot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glisse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kremlarini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ishlatish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Tortning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mazasini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yaxshilash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shimdirilgan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qiyomga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konyak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shirin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vino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qo’shiladi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Biskvitni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tindirib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qo’yilganidan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keyin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ikki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qatlamga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kesiladi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Font typeface="Wingdings" panose="05000000000000000000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endParaRPr lang="en-US" u="sng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01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76672"/>
            <a:ext cx="8301608" cy="557748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4400" b="1" i="1" dirty="0" err="1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44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erakli</a:t>
            </a:r>
            <a:r>
              <a:rPr lang="en-US" sz="4400" b="1" i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i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masaliqlar</a:t>
            </a:r>
            <a:endParaRPr lang="en-US" sz="4400" b="1" i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Un                           350,5 gr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Shakar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                    347 gr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Tuxum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                    578,5 gr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Essensiya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               3,4 gr</a:t>
            </a:r>
          </a:p>
          <a:p>
            <a:pPr marL="0" lvl="0" indent="0">
              <a:buNone/>
            </a:pP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300" b="1" dirty="0" err="1" smtClean="0">
                <a:latin typeface="Times New Roman" pitchFamily="18" charset="0"/>
                <a:cs typeface="Times New Roman" pitchFamily="18" charset="0"/>
              </a:rPr>
              <a:t>Chiqishi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                  1000 gr</a:t>
            </a:r>
          </a:p>
          <a:p>
            <a:pPr marL="0" lvl="0" indent="0">
              <a:buNone/>
            </a:pPr>
            <a:r>
              <a:rPr lang="en-US" sz="23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endParaRPr lang="uz-Cyrl-UZ" sz="23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3789040"/>
            <a:ext cx="4464496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280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    </a:t>
            </a:r>
            <a:r>
              <a:rPr lang="en-US" dirty="0" err="1" smtClean="0"/>
              <a:t>Biskvitli</a:t>
            </a:r>
            <a:r>
              <a:rPr lang="en-US" dirty="0" smtClean="0"/>
              <a:t> tort </a:t>
            </a:r>
            <a:r>
              <a:rPr lang="en-US" dirty="0" err="1" smtClean="0"/>
              <a:t>tayyorlash</a:t>
            </a:r>
            <a:r>
              <a:rPr lang="en-US" dirty="0" smtClean="0"/>
              <a:t>      </a:t>
            </a:r>
            <a:r>
              <a:rPr lang="en-US" dirty="0" err="1" smtClean="0"/>
              <a:t>texnalogiyasi</a:t>
            </a:r>
            <a:r>
              <a:rPr lang="en-US" dirty="0" smtClean="0"/>
              <a:t>.</a:t>
            </a:r>
            <a:br>
              <a:rPr lang="en-US" dirty="0" smtClean="0"/>
            </a:b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964" y="1772816"/>
            <a:ext cx="2371725" cy="1924050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1455" y="1772816"/>
            <a:ext cx="2466975" cy="184785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964" y="3861048"/>
            <a:ext cx="2628900" cy="173355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861048"/>
            <a:ext cx="2876550" cy="159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82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6347713" cy="1320800"/>
          </a:xfrm>
        </p:spPr>
        <p:txBody>
          <a:bodyPr/>
          <a:lstStyle/>
          <a:p>
            <a:r>
              <a:rPr lang="ru-RU" b="1" i="1" dirty="0" smtClean="0"/>
              <a:t>1</a:t>
            </a:r>
            <a:r>
              <a:rPr lang="en-US" b="1" i="1" dirty="0"/>
              <a:t> </a:t>
            </a:r>
            <a:r>
              <a:rPr lang="en-US" b="1" i="1" dirty="0" err="1" smtClean="0"/>
              <a:t>Qolibni</a:t>
            </a:r>
            <a:r>
              <a:rPr lang="en-US" b="1" i="1" dirty="0" smtClean="0"/>
              <a:t> </a:t>
            </a:r>
            <a:r>
              <a:rPr lang="en-US" b="1" i="1" dirty="0" err="1" smtClean="0"/>
              <a:t>to’g’irlab</a:t>
            </a:r>
            <a:r>
              <a:rPr lang="en-US" b="1" i="1" dirty="0" smtClean="0"/>
              <a:t> </a:t>
            </a:r>
            <a:r>
              <a:rPr lang="en-US" b="1" i="1" dirty="0" err="1" smtClean="0"/>
              <a:t>olamiz</a:t>
            </a:r>
            <a:r>
              <a:rPr lang="en-US" b="1" i="1" dirty="0" smtClean="0"/>
              <a:t>. </a:t>
            </a:r>
            <a:endParaRPr lang="ru-RU" b="1" i="1" dirty="0"/>
          </a:p>
        </p:txBody>
      </p:sp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306" y="2496344"/>
            <a:ext cx="5715000" cy="3209925"/>
          </a:xfrm>
        </p:spPr>
      </p:pic>
    </p:spTree>
    <p:extLst>
      <p:ext uri="{BB962C8B-B14F-4D97-AF65-F5344CB8AC3E}">
        <p14:creationId xmlns:p14="http://schemas.microsoft.com/office/powerpoint/2010/main" val="321573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899592" y="4653136"/>
            <a:ext cx="6347713" cy="1320800"/>
          </a:xfrm>
        </p:spPr>
        <p:txBody>
          <a:bodyPr/>
          <a:lstStyle/>
          <a:p>
            <a:r>
              <a:rPr lang="en-US" dirty="0" smtClean="0"/>
              <a:t>2.Tuxumni </a:t>
            </a:r>
            <a:r>
              <a:rPr lang="en-US" dirty="0" err="1" smtClean="0"/>
              <a:t>sarig’dan</a:t>
            </a:r>
            <a:r>
              <a:rPr lang="en-US" dirty="0" smtClean="0"/>
              <a:t> </a:t>
            </a:r>
            <a:r>
              <a:rPr lang="en-US" dirty="0" err="1" smtClean="0"/>
              <a:t>ajratamiz</a:t>
            </a:r>
            <a:endParaRPr lang="ru-RU" dirty="0"/>
          </a:p>
        </p:txBody>
      </p:sp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819" y="812006"/>
            <a:ext cx="5715000" cy="3209925"/>
          </a:xfrm>
        </p:spPr>
      </p:pic>
    </p:spTree>
    <p:extLst>
      <p:ext uri="{BB962C8B-B14F-4D97-AF65-F5344CB8AC3E}">
        <p14:creationId xmlns:p14="http://schemas.microsoft.com/office/powerpoint/2010/main" val="46877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3.Tuxumni </a:t>
            </a:r>
            <a:r>
              <a:rPr lang="en-US" dirty="0" err="1" smtClean="0"/>
              <a:t>kupirtiramiz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ru-RU" sz="1800" b="1" dirty="0"/>
          </a:p>
        </p:txBody>
      </p:sp>
      <p:pic>
        <p:nvPicPr>
          <p:cNvPr id="3" name="Рисунок 2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1" r="363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46011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Oz-</a:t>
            </a:r>
            <a:r>
              <a:rPr lang="en-US" dirty="0" err="1" smtClean="0"/>
              <a:t>ozdan</a:t>
            </a:r>
            <a:r>
              <a:rPr lang="en-US" dirty="0" smtClean="0"/>
              <a:t> </a:t>
            </a:r>
            <a:r>
              <a:rPr lang="en-US" dirty="0" err="1" smtClean="0"/>
              <a:t>shakar</a:t>
            </a:r>
            <a:r>
              <a:rPr lang="en-US" dirty="0" smtClean="0"/>
              <a:t> </a:t>
            </a:r>
            <a:r>
              <a:rPr lang="en-US" dirty="0" err="1" smtClean="0"/>
              <a:t>solib</a:t>
            </a:r>
            <a:r>
              <a:rPr lang="en-US" dirty="0" smtClean="0"/>
              <a:t> </a:t>
            </a:r>
            <a:r>
              <a:rPr lang="en-US" dirty="0" err="1" smtClean="0"/>
              <a:t>ko’pirtiramiz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1" r="363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21208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4.Alohida </a:t>
            </a:r>
            <a:r>
              <a:rPr lang="en-US" dirty="0" err="1" smtClean="0"/>
              <a:t>idishda</a:t>
            </a:r>
            <a:r>
              <a:rPr lang="en-US" dirty="0" smtClean="0"/>
              <a:t> </a:t>
            </a:r>
            <a:r>
              <a:rPr lang="en-US" dirty="0" err="1" smtClean="0"/>
              <a:t>sarig’ini</a:t>
            </a:r>
            <a:r>
              <a:rPr lang="en-US" dirty="0" smtClean="0"/>
              <a:t> </a:t>
            </a:r>
            <a:r>
              <a:rPr lang="en-US" dirty="0" err="1" smtClean="0"/>
              <a:t>ko’pirtirib</a:t>
            </a:r>
            <a:r>
              <a:rPr lang="en-US" dirty="0" smtClean="0"/>
              <a:t> </a:t>
            </a:r>
            <a:r>
              <a:rPr lang="en-US" dirty="0" err="1" smtClean="0"/>
              <a:t>olamiz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1" r="363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46752938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685</TotalTime>
  <Words>274</Words>
  <Application>Microsoft Office PowerPoint</Application>
  <PresentationFormat>Экран (4:3)</PresentationFormat>
  <Paragraphs>32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</vt:lpstr>
      <vt:lpstr>Times New Roman</vt:lpstr>
      <vt:lpstr>Trebuchet MS</vt:lpstr>
      <vt:lpstr>Wingdings</vt:lpstr>
      <vt:lpstr>Wingdings 3</vt:lpstr>
      <vt:lpstr>Аспект</vt:lpstr>
      <vt:lpstr>Mavzu: Biskvit tayyorlash texnalogiyasi </vt:lpstr>
      <vt:lpstr>Презентация PowerPoint</vt:lpstr>
      <vt:lpstr>Презентация PowerPoint</vt:lpstr>
      <vt:lpstr>      Biskvitli tort tayyorlash      texnalogiyasi. </vt:lpstr>
      <vt:lpstr>1 Qolibni to’g’irlab olamiz. </vt:lpstr>
      <vt:lpstr>2.Tuxumni sarig’dan ajratamiz</vt:lpstr>
      <vt:lpstr>3.Tuxumni kupirtiramiz.</vt:lpstr>
      <vt:lpstr>Oz-ozdan shakar solib ko’pirtiramiz.</vt:lpstr>
      <vt:lpstr>4.Alohida idishda sarig’ini ko’pirtirib olamiz</vt:lpstr>
      <vt:lpstr>Презентация PowerPoint</vt:lpstr>
      <vt:lpstr>Oz-ozdan belokimizga kupirtirgan sarig’imizni solamiz.</vt:lpstr>
      <vt:lpstr>7.Oz-ozdan un solamiz </vt:lpstr>
      <vt:lpstr>8.Massamizni yaxshilab aralashtiramiz</vt:lpstr>
      <vt:lpstr>Biskvitimizni 180 C qizigan pechimizda pishirib olamiz.</vt:lpstr>
      <vt:lpstr>Tayyor biskvitlarni kesamiz va tortga tayyorlaymiz</vt:lpstr>
      <vt:lpstr>Tortni shu tarzda terib olamiz </vt:lpstr>
      <vt:lpstr>           Yoqimli ishtaxa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Aziz</dc:creator>
  <cp:lastModifiedBy>Пользователь</cp:lastModifiedBy>
  <cp:revision>54</cp:revision>
  <dcterms:created xsi:type="dcterms:W3CDTF">2021-10-13T16:53:50Z</dcterms:created>
  <dcterms:modified xsi:type="dcterms:W3CDTF">2021-12-01T07:51:13Z</dcterms:modified>
</cp:coreProperties>
</file>