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7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517E3F-AB30-42BE-827B-FB3E4047ECC5}">
          <p14:sldIdLst>
            <p14:sldId id="257"/>
          </p14:sldIdLst>
        </p14:section>
        <p14:section name="Раздел без заголовка" id="{C6CE244F-8192-4F21-BA1D-F6D829B09707}">
          <p14:sldIdLst/>
        </p14:section>
        <p14:section name="Раздел без заголовка" id="{C42BC2A3-BBC7-4906-BEEE-052D19DA3177}">
          <p14:sldIdLst>
            <p14:sldId id="258"/>
            <p14:sldId id="259"/>
          </p14:sldIdLst>
        </p14:section>
        <p14:section name="Раздел без заголовка" id="{C9F61616-46E1-4749-A13E-925A730AB329}">
          <p14:sldIdLst>
            <p14:sldId id="271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7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89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9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13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5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0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5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0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Biskvit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texnalogiyasi</a:t>
            </a:r>
            <a:r>
              <a:rPr lang="uz-Cyrl-U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i="1" dirty="0">
                <a:latin typeface="Times New Roman" pitchFamily="18" charset="0"/>
                <a:cs typeface="Times New Roman" pitchFamily="18" charset="0"/>
              </a:rPr>
            </a:br>
            <a:endParaRPr lang="uz-Cyrl-U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91264" cy="182880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iskvit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texnalogiyasi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Biskvit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kremli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tortlarni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texnalogiyasi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367" y="4786246"/>
            <a:ext cx="6347714" cy="5667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842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Oz-</a:t>
            </a:r>
            <a:r>
              <a:rPr lang="en-US" dirty="0" err="1" smtClean="0"/>
              <a:t>ozdan</a:t>
            </a:r>
            <a:r>
              <a:rPr lang="en-US" dirty="0" smtClean="0"/>
              <a:t> </a:t>
            </a:r>
            <a:r>
              <a:rPr lang="en-US" dirty="0" err="1" smtClean="0"/>
              <a:t>belokimizga</a:t>
            </a:r>
            <a:r>
              <a:rPr lang="en-US" dirty="0" smtClean="0"/>
              <a:t> </a:t>
            </a:r>
            <a:r>
              <a:rPr lang="en-US" dirty="0" err="1" smtClean="0"/>
              <a:t>kupirtirgan</a:t>
            </a:r>
            <a:r>
              <a:rPr lang="en-US" dirty="0" smtClean="0"/>
              <a:t> </a:t>
            </a:r>
            <a:r>
              <a:rPr lang="en-US" dirty="0" err="1" smtClean="0"/>
              <a:t>sarig’imizni</a:t>
            </a:r>
            <a:r>
              <a:rPr lang="en-US" dirty="0" smtClean="0"/>
              <a:t> </a:t>
            </a:r>
            <a:r>
              <a:rPr lang="en-US" dirty="0" err="1" smtClean="0"/>
              <a:t>solamiz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372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7.Oz-ozdan un </a:t>
            </a:r>
            <a:r>
              <a:rPr lang="en-US" dirty="0" err="1" smtClean="0"/>
              <a:t>solamiz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35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8.Massamizni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aralashtiramiz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003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5085184"/>
            <a:ext cx="6347714" cy="1320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Biskvitimizni</a:t>
            </a:r>
            <a:r>
              <a:rPr lang="en-US" dirty="0" smtClean="0"/>
              <a:t> 180 C </a:t>
            </a:r>
            <a:r>
              <a:rPr lang="en-US" dirty="0" err="1" smtClean="0"/>
              <a:t>qizigan</a:t>
            </a:r>
            <a:r>
              <a:rPr lang="en-US" dirty="0" smtClean="0"/>
              <a:t> </a:t>
            </a:r>
            <a:r>
              <a:rPr lang="en-US" dirty="0" err="1" smtClean="0"/>
              <a:t>pechimizda</a:t>
            </a:r>
            <a:r>
              <a:rPr lang="en-US" dirty="0" smtClean="0"/>
              <a:t> </a:t>
            </a:r>
            <a:r>
              <a:rPr lang="en-US" dirty="0" err="1" smtClean="0"/>
              <a:t>pishirib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3240360" cy="352839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96752"/>
            <a:ext cx="4032448" cy="3528392"/>
          </a:xfrm>
        </p:spPr>
      </p:pic>
    </p:spTree>
    <p:extLst>
      <p:ext uri="{BB962C8B-B14F-4D97-AF65-F5344CB8AC3E}">
        <p14:creationId xmlns:p14="http://schemas.microsoft.com/office/powerpoint/2010/main" val="3420386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biskvitlarni</a:t>
            </a:r>
            <a:r>
              <a:rPr lang="en-US" dirty="0" smtClean="0"/>
              <a:t> </a:t>
            </a:r>
            <a:r>
              <a:rPr lang="en-US" dirty="0" err="1" smtClean="0"/>
              <a:t>kesamiz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tortga</a:t>
            </a:r>
            <a:r>
              <a:rPr lang="en-US" dirty="0" smtClean="0"/>
              <a:t> </a:t>
            </a:r>
            <a:r>
              <a:rPr lang="en-US" dirty="0" err="1" smtClean="0"/>
              <a:t>tayyorlaymiz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52156"/>
            <a:ext cx="2808311" cy="18478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51267"/>
            <a:ext cx="2736304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5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Tortni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tarzda</a:t>
            </a:r>
            <a:r>
              <a:rPr lang="en-US" dirty="0" smtClean="0"/>
              <a:t> </a:t>
            </a:r>
            <a:r>
              <a:rPr lang="en-US" dirty="0" err="1" smtClean="0"/>
              <a:t>terib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492896"/>
            <a:ext cx="6347713" cy="3744416"/>
          </a:xfrm>
        </p:spPr>
      </p:pic>
    </p:spTree>
    <p:extLst>
      <p:ext uri="{BB962C8B-B14F-4D97-AF65-F5344CB8AC3E}">
        <p14:creationId xmlns:p14="http://schemas.microsoft.com/office/powerpoint/2010/main" val="283251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Yoqimli</a:t>
            </a:r>
            <a:r>
              <a:rPr lang="en-US" dirty="0" smtClean="0"/>
              <a:t> </a:t>
            </a:r>
            <a:r>
              <a:rPr lang="en-US" dirty="0" err="1" smtClean="0"/>
              <a:t>ishtaxa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5697680" cy="3528392"/>
          </a:xfrm>
        </p:spPr>
      </p:pic>
    </p:spTree>
    <p:extLst>
      <p:ext uri="{BB962C8B-B14F-4D97-AF65-F5344CB8AC3E}">
        <p14:creationId xmlns:p14="http://schemas.microsoft.com/office/powerpoint/2010/main" val="130975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tarqalgan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tortlardir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Ullarni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ko’pchib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chiqqan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yumshoq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yarimfabrikatlar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qo’shilib,biskvitli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lazzatli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chiqadi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issiqlik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sovuqligicha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ishlanadigan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bushe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Kapsulalar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qoliplarda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pishiriladi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Pishirib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olingandanidan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mustahkamlanishi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tindirib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qavatlariga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keyinchalik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shimdiriladi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gorizontal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bo’ylab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qismga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yopishtirish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mahalida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qavatini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po’stini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pastga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Bezatish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konservalangan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mevalar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sukatlardan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foydalaniladi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Biskvit-kremli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tort.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3750,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shimdirish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3600,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shokolad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qo’shib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sariyog’li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konservalangan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sukatlar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175,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qovurilgan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uvog’i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chiqishi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tort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sariyog’li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shuningdek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sharlot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glisse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kremlarini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ishlatish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mazasini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yaxshilash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shimdirilgan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qiyomga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qo’shiladi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Biskvitni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tindirib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qo’yilganidan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qatlamga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301608" cy="55774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400" b="1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erakli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masaliqlar</a:t>
            </a:r>
            <a:endParaRPr lang="en-US" sz="44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Un                           350,5 gr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     347 gr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Tuxum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     578,5 gr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Essensiya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3,4 gr</a:t>
            </a:r>
          </a:p>
          <a:p>
            <a:pPr marL="0" lvl="0" indent="0"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Chiqishi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   1000 gr</a:t>
            </a:r>
          </a:p>
          <a:p>
            <a:pPr marL="0" lvl="0" indent="0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uz-Cyrl-UZ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89040"/>
            <a:ext cx="446449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Biskvitli</a:t>
            </a:r>
            <a:r>
              <a:rPr lang="en-US" dirty="0" smtClean="0"/>
              <a:t> tort </a:t>
            </a:r>
            <a:r>
              <a:rPr lang="en-US" dirty="0" err="1" smtClean="0"/>
              <a:t>tayyorlash</a:t>
            </a:r>
            <a:r>
              <a:rPr lang="en-US" dirty="0" smtClean="0"/>
              <a:t>      </a:t>
            </a:r>
            <a:r>
              <a:rPr lang="en-US" dirty="0" err="1" smtClean="0"/>
              <a:t>texnalogiyasi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64" y="1772816"/>
            <a:ext cx="2371725" cy="192405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55" y="1772816"/>
            <a:ext cx="2466975" cy="1847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64" y="3861048"/>
            <a:ext cx="2628900" cy="17335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61048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347713" cy="1320800"/>
          </a:xfrm>
        </p:spPr>
        <p:txBody>
          <a:bodyPr/>
          <a:lstStyle/>
          <a:p>
            <a:r>
              <a:rPr lang="ru-RU" b="1" i="1" dirty="0" smtClean="0"/>
              <a:t>1</a:t>
            </a:r>
            <a:r>
              <a:rPr lang="en-US" b="1" i="1" dirty="0"/>
              <a:t> </a:t>
            </a:r>
            <a:r>
              <a:rPr lang="en-US" b="1" i="1" dirty="0" err="1" smtClean="0"/>
              <a:t>Qolibni</a:t>
            </a:r>
            <a:r>
              <a:rPr lang="en-US" b="1" i="1" dirty="0" smtClean="0"/>
              <a:t> </a:t>
            </a:r>
            <a:r>
              <a:rPr lang="en-US" b="1" i="1" dirty="0" err="1" smtClean="0"/>
              <a:t>to’g’irlab</a:t>
            </a:r>
            <a:r>
              <a:rPr lang="en-US" b="1" i="1" dirty="0" smtClean="0"/>
              <a:t> </a:t>
            </a:r>
            <a:r>
              <a:rPr lang="en-US" b="1" i="1" dirty="0" err="1" smtClean="0"/>
              <a:t>olamiz</a:t>
            </a:r>
            <a:r>
              <a:rPr lang="en-US" b="1" i="1" dirty="0" smtClean="0"/>
              <a:t>. </a:t>
            </a:r>
            <a:endParaRPr lang="ru-RU" b="1" i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06" y="2496344"/>
            <a:ext cx="5715000" cy="3209925"/>
          </a:xfrm>
        </p:spPr>
      </p:pic>
    </p:spTree>
    <p:extLst>
      <p:ext uri="{BB962C8B-B14F-4D97-AF65-F5344CB8AC3E}">
        <p14:creationId xmlns:p14="http://schemas.microsoft.com/office/powerpoint/2010/main" val="32157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99592" y="4653136"/>
            <a:ext cx="6347713" cy="1320800"/>
          </a:xfrm>
        </p:spPr>
        <p:txBody>
          <a:bodyPr/>
          <a:lstStyle/>
          <a:p>
            <a:r>
              <a:rPr lang="en-US" dirty="0" smtClean="0"/>
              <a:t>2.Tuxumni </a:t>
            </a:r>
            <a:r>
              <a:rPr lang="en-US" dirty="0" err="1" smtClean="0"/>
              <a:t>sarig’dan</a:t>
            </a:r>
            <a:r>
              <a:rPr lang="en-US" dirty="0" smtClean="0"/>
              <a:t> </a:t>
            </a:r>
            <a:r>
              <a:rPr lang="en-US" dirty="0" err="1" smtClean="0"/>
              <a:t>ajratamiz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19" y="812006"/>
            <a:ext cx="5715000" cy="3209925"/>
          </a:xfrm>
        </p:spPr>
      </p:pic>
    </p:spTree>
    <p:extLst>
      <p:ext uri="{BB962C8B-B14F-4D97-AF65-F5344CB8AC3E}">
        <p14:creationId xmlns:p14="http://schemas.microsoft.com/office/powerpoint/2010/main" val="4687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3.Tuxumni </a:t>
            </a:r>
            <a:r>
              <a:rPr lang="en-US" dirty="0" err="1" smtClean="0"/>
              <a:t>kupirtiramiz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b="1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601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Oz-</a:t>
            </a:r>
            <a:r>
              <a:rPr lang="en-US" dirty="0" err="1" smtClean="0"/>
              <a:t>ozdan</a:t>
            </a:r>
            <a:r>
              <a:rPr lang="en-US" dirty="0" smtClean="0"/>
              <a:t> </a:t>
            </a:r>
            <a:r>
              <a:rPr lang="en-US" dirty="0" err="1" smtClean="0"/>
              <a:t>shakar</a:t>
            </a:r>
            <a:r>
              <a:rPr lang="en-US" dirty="0" smtClean="0"/>
              <a:t> </a:t>
            </a:r>
            <a:r>
              <a:rPr lang="en-US" dirty="0" err="1" smtClean="0"/>
              <a:t>solib</a:t>
            </a:r>
            <a:r>
              <a:rPr lang="en-US" dirty="0" smtClean="0"/>
              <a:t> </a:t>
            </a:r>
            <a:r>
              <a:rPr lang="en-US" dirty="0" err="1" smtClean="0"/>
              <a:t>ko’pirtiramiz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20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4.Alohida </a:t>
            </a:r>
            <a:r>
              <a:rPr lang="en-US" dirty="0" err="1" smtClean="0"/>
              <a:t>idishda</a:t>
            </a:r>
            <a:r>
              <a:rPr lang="en-US" dirty="0" smtClean="0"/>
              <a:t> </a:t>
            </a:r>
            <a:r>
              <a:rPr lang="en-US" dirty="0" err="1" smtClean="0"/>
              <a:t>sarig’ini</a:t>
            </a:r>
            <a:r>
              <a:rPr lang="en-US" dirty="0" smtClean="0"/>
              <a:t> </a:t>
            </a:r>
            <a:r>
              <a:rPr lang="en-US" dirty="0" err="1" smtClean="0"/>
              <a:t>ko’pirtirib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r="3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75293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685</TotalTime>
  <Words>274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Аспект</vt:lpstr>
      <vt:lpstr>Mavzu: Biskvit tayyorlash texnalogiyasi </vt:lpstr>
      <vt:lpstr>Презентация PowerPoint</vt:lpstr>
      <vt:lpstr>Презентация PowerPoint</vt:lpstr>
      <vt:lpstr>      Biskvitli tort tayyorlash      texnalogiyasi. </vt:lpstr>
      <vt:lpstr>1 Qolibni to’g’irlab olamiz. </vt:lpstr>
      <vt:lpstr>2.Tuxumni sarig’dan ajratamiz</vt:lpstr>
      <vt:lpstr>3.Tuxumni kupirtiramiz.</vt:lpstr>
      <vt:lpstr>Oz-ozdan shakar solib ko’pirtiramiz.</vt:lpstr>
      <vt:lpstr>4.Alohida idishda sarig’ini ko’pirtirib olamiz</vt:lpstr>
      <vt:lpstr>Презентация PowerPoint</vt:lpstr>
      <vt:lpstr>Oz-ozdan belokimizga kupirtirgan sarig’imizni solamiz.</vt:lpstr>
      <vt:lpstr>7.Oz-ozdan un solamiz </vt:lpstr>
      <vt:lpstr>8.Massamizni yaxshilab aralashtiramiz</vt:lpstr>
      <vt:lpstr>Biskvitimizni 180 C qizigan pechimizda pishirib olamiz.</vt:lpstr>
      <vt:lpstr>Tayyor biskvitlarni kesamiz va tortga tayyorlaymiz</vt:lpstr>
      <vt:lpstr>Tortni shu tarzda terib olamiz </vt:lpstr>
      <vt:lpstr>           Yoqimli ishtaxa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Aziz</dc:creator>
  <cp:lastModifiedBy>Пользователь</cp:lastModifiedBy>
  <cp:revision>54</cp:revision>
  <dcterms:created xsi:type="dcterms:W3CDTF">2021-10-13T16:53:50Z</dcterms:created>
  <dcterms:modified xsi:type="dcterms:W3CDTF">2021-12-01T07:51:13Z</dcterms:modified>
</cp:coreProperties>
</file>