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7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1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3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9002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4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84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89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4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0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3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2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7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9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52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0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1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6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90E804-542E-42C8-A7D4-20887522352F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367682-063A-4975-80C9-2466FDC74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Pryanik</a:t>
            </a:r>
            <a:r>
              <a:rPr lang="en-US" dirty="0"/>
              <a:t> </a:t>
            </a:r>
            <a:r>
              <a:rPr lang="en-US" dirty="0" err="1"/>
              <a:t>tayyorlash</a:t>
            </a:r>
            <a:r>
              <a:rPr lang="en-US" dirty="0"/>
              <a:t> </a:t>
            </a:r>
            <a:r>
              <a:rPr lang="en-US" dirty="0" err="1"/>
              <a:t>texnologiyasi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Mahsulot</a:t>
            </a:r>
            <a:r>
              <a:rPr lang="en-US" dirty="0"/>
              <a:t> </a:t>
            </a:r>
            <a:r>
              <a:rPr lang="en-US" dirty="0" err="1"/>
              <a:t>miqdori</a:t>
            </a:r>
            <a:r>
              <a:rPr lang="en-US" dirty="0"/>
              <a:t>(</a:t>
            </a:r>
            <a:r>
              <a:rPr lang="en-US" dirty="0" err="1"/>
              <a:t>gramm-brutto</a:t>
            </a:r>
            <a:r>
              <a:rPr lang="en-US" dirty="0"/>
              <a:t>)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1.	Un                            1000 gr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2.	</a:t>
            </a:r>
            <a:r>
              <a:rPr lang="en-US" dirty="0" err="1"/>
              <a:t>Shakar</a:t>
            </a:r>
            <a:r>
              <a:rPr lang="en-US" dirty="0"/>
              <a:t>                      300 gr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3.	</a:t>
            </a:r>
            <a:r>
              <a:rPr lang="en-US" dirty="0" err="1"/>
              <a:t>Yog</a:t>
            </a:r>
            <a:r>
              <a:rPr lang="en-US" dirty="0"/>
              <a:t>,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margarin</a:t>
            </a:r>
            <a:r>
              <a:rPr lang="en-US" dirty="0"/>
              <a:t>  100gr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4.	</a:t>
            </a:r>
            <a:r>
              <a:rPr lang="en-US" dirty="0" err="1"/>
              <a:t>Melanj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tuxum</a:t>
            </a:r>
            <a:r>
              <a:rPr lang="en-US" dirty="0"/>
              <a:t>   100 gr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5.	</a:t>
            </a:r>
            <a:r>
              <a:rPr lang="en-US" dirty="0" err="1"/>
              <a:t>Tuz</a:t>
            </a:r>
            <a:r>
              <a:rPr lang="en-US" dirty="0"/>
              <a:t>                               4 gr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6.	</a:t>
            </a:r>
            <a:r>
              <a:rPr lang="en-US" dirty="0" err="1"/>
              <a:t>Suv</a:t>
            </a:r>
            <a:r>
              <a:rPr lang="en-US" dirty="0"/>
              <a:t>                              200 gr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7.	</a:t>
            </a:r>
            <a:r>
              <a:rPr lang="en-US" dirty="0" err="1"/>
              <a:t>Palotka</a:t>
            </a:r>
            <a:r>
              <a:rPr lang="en-US" dirty="0"/>
              <a:t>                        100 gr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8.	</a:t>
            </a:r>
            <a:r>
              <a:rPr lang="en-US" dirty="0" err="1"/>
              <a:t>Asal</a:t>
            </a:r>
            <a:r>
              <a:rPr lang="en-US" dirty="0"/>
              <a:t>                              100 gr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9.	</a:t>
            </a:r>
            <a:r>
              <a:rPr lang="en-US" dirty="0" err="1"/>
              <a:t>Ammoniy</a:t>
            </a:r>
            <a:r>
              <a:rPr lang="en-US" dirty="0"/>
              <a:t>                     4 gr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10.	</a:t>
            </a:r>
            <a:r>
              <a:rPr lang="en-US" dirty="0" err="1"/>
              <a:t>Quruq</a:t>
            </a:r>
            <a:r>
              <a:rPr lang="en-US" dirty="0"/>
              <a:t> </a:t>
            </a:r>
            <a:r>
              <a:rPr lang="en-US" dirty="0" err="1"/>
              <a:t>ziravor</a:t>
            </a:r>
            <a:r>
              <a:rPr lang="en-US" dirty="0"/>
              <a:t>          4 gr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11.	</a:t>
            </a:r>
            <a:r>
              <a:rPr lang="en-US" dirty="0" err="1"/>
              <a:t>Jjonka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shakar</a:t>
            </a:r>
            <a:r>
              <a:rPr lang="en-US" dirty="0"/>
              <a:t>    50gr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2704289"/>
            <a:ext cx="3825402" cy="27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8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MISKAGA UNNI BIR QISMINI, VANILIN, TUZ VA SHAKARNI SOLIB YAXSHILAB ARALASHTIRAMIZ. ALOHIDA IDISHGA SUTNI QAYNATAMIZ.</a:t>
            </a:r>
            <a:r>
              <a:rPr lang="en-US" dirty="0"/>
              <a:t>	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16639" y="3035029"/>
            <a:ext cx="3125011" cy="2840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361" y="3070950"/>
            <a:ext cx="3424135" cy="27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1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ISSIQ SUTNI KUKUNLI MASSAMIZGA SOLIB YAXSHILAB ARALASHTIRAMIZ. ARALASHGAN MASSA SOVUGANCHA OLIB QUYAMIZ.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27533" y="3132306"/>
            <a:ext cx="3163921" cy="2645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157" y="3132306"/>
            <a:ext cx="3717485" cy="26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QOLGAN UNIMIZNI PISHIRIQ KUKUNI BILAN ARALASHTIRAMIZ. OLIB QUYGAN MASSAMIZGA TUXUM, YOG’ SOLIB ARALASHTIRAMIZ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80452" y="2743200"/>
            <a:ext cx="2891547" cy="2568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47" y="2743201"/>
            <a:ext cx="2840476" cy="25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QULGA YOPISHAYDIGAN YUMSHOQ XAMIR QORAMIZ. TAYYOR XAMIRNI 1 SOATGA DAM OLISHGA QO’YAMIZ.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99909" y="2937753"/>
            <a:ext cx="2911002" cy="2451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99" y="2937752"/>
            <a:ext cx="2599717" cy="2451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992" y="2937752"/>
            <a:ext cx="2560807" cy="245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9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XAMIRIMIZNI YOYIB QOLIB BILAN KESIB OLAMIZ 180* c 20 DAQIQA PISHIRIB OLAMIZ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639339"/>
            <a:ext cx="3210753" cy="3022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320" y="2639339"/>
            <a:ext cx="2755360" cy="3022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472" y="2639339"/>
            <a:ext cx="2905327" cy="30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4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GLAZURNI TAYYORLAB OLAMIZ TUXUM OQINI SHAKAR UPASI BILAN KO’PIRTIRAMIZ. TAYYOR GLAZURNI PRYANIKLARNI USTIGA SURTIB CHIQAMIZ.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17515" y="2996120"/>
            <a:ext cx="3365770" cy="2782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99" y="2996120"/>
            <a:ext cx="2735905" cy="2782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617" y="2996120"/>
            <a:ext cx="2677539" cy="27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6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YOQIMLI ISHTAXA 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43199" y="2723745"/>
            <a:ext cx="6147881" cy="34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3378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77</TotalTime>
  <Words>100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Tw Cen MT</vt:lpstr>
      <vt:lpstr>Wingdings</vt:lpstr>
      <vt:lpstr>Капля</vt:lpstr>
      <vt:lpstr>Pryanik tayyorlash texnologiyasi Mahsulot miqdori(gramm-brutto) </vt:lpstr>
      <vt:lpstr>MISKAGA UNNI BIR QISMINI, VANILIN, TUZ VA SHAKARNI SOLIB YAXSHILAB ARALASHTIRAMIZ. ALOHIDA IDISHGA SUTNI QAYNATAMIZ. </vt:lpstr>
      <vt:lpstr>ISSIQ SUTNI KUKUNLI MASSAMIZGA SOLIB YAXSHILAB ARALASHTIRAMIZ. ARALASHGAN MASSA SOVUGANCHA OLIB QUYAMIZ.</vt:lpstr>
      <vt:lpstr>QOLGAN UNIMIZNI PISHIRIQ KUKUNI BILAN ARALASHTIRAMIZ. OLIB QUYGAN MASSAMIZGA TUXUM, YOG’ SOLIB ARALASHTIRAMIZ </vt:lpstr>
      <vt:lpstr>QULGA YOPISHAYDIGAN YUMSHOQ XAMIR QORAMIZ. TAYYOR XAMIRNI 1 SOATGA DAM OLISHGA QO’YAMIZ. </vt:lpstr>
      <vt:lpstr>XAMIRIMIZNI YOYIB QOLIB BILAN KESIB OLAMIZ 180* c 20 DAQIQA PISHIRIB OLAMIZ </vt:lpstr>
      <vt:lpstr>GLAZURNI TAYYORLAB OLAMIZ TUXUM OQINI SHAKAR UPASI BILAN KO’PIRTIRAMIZ. TAYYOR GLAZURNI PRYANIKLARNI USTIGA SURTIB CHIQAMIZ.</vt:lpstr>
      <vt:lpstr>YOQIMLI ISHTAXA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Pryanik tayyorlash texnologiyasi Mahsulot miqdori(gramm-brutto) </dc:title>
  <dc:creator>Пользователь</dc:creator>
  <cp:lastModifiedBy>Пользователь</cp:lastModifiedBy>
  <cp:revision>8</cp:revision>
  <dcterms:created xsi:type="dcterms:W3CDTF">2021-12-17T06:20:08Z</dcterms:created>
  <dcterms:modified xsi:type="dcterms:W3CDTF">2021-12-17T07:38:03Z</dcterms:modified>
</cp:coreProperties>
</file>