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76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8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54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19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9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6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5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6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43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56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017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39F97-90F9-42A0-9369-5C4FD1C595C0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18E2B-2BF5-46DE-8229-84E9297AD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95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     </a:t>
            </a:r>
            <a:r>
              <a:rPr lang="en-US" b="1" i="1" dirty="0" err="1" smtClean="0">
                <a:solidFill>
                  <a:srgbClr val="FF0000"/>
                </a:solidFill>
              </a:rPr>
              <a:t>SHarq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shirinliklari</a:t>
            </a:r>
            <a:r>
              <a:rPr lang="en-US" b="1" i="1" dirty="0" smtClean="0">
                <a:solidFill>
                  <a:srgbClr val="FF0000"/>
                </a:solidFill>
              </a:rPr>
              <a:t> “</a:t>
            </a:r>
            <a:r>
              <a:rPr lang="en-US" b="1" i="1" dirty="0" err="1">
                <a:solidFill>
                  <a:srgbClr val="FF0000"/>
                </a:solidFill>
              </a:rPr>
              <a:t>P</a:t>
            </a:r>
            <a:r>
              <a:rPr lang="en-US" b="1" i="1" dirty="0" err="1" smtClean="0">
                <a:solidFill>
                  <a:srgbClr val="FF0000"/>
                </a:solidFill>
              </a:rPr>
              <a:t>axlava</a:t>
            </a:r>
            <a:r>
              <a:rPr lang="en-US" b="1" i="1" dirty="0" smtClean="0">
                <a:solidFill>
                  <a:srgbClr val="FF0000"/>
                </a:solidFill>
              </a:rPr>
              <a:t>” </a:t>
            </a:r>
            <a:r>
              <a:rPr lang="en-US" b="1" i="1" dirty="0" err="1" smtClean="0">
                <a:solidFill>
                  <a:srgbClr val="FF0000"/>
                </a:solidFill>
              </a:rPr>
              <a:t>tayyorlash</a:t>
            </a:r>
            <a:r>
              <a:rPr lang="en-US" b="1" i="1" dirty="0" smtClean="0">
                <a:solidFill>
                  <a:srgbClr val="FF0000"/>
                </a:solidFill>
              </a:rPr>
              <a:t>       </a:t>
            </a:r>
            <a:r>
              <a:rPr lang="en-US" b="1" i="1" dirty="0" err="1" smtClean="0">
                <a:solidFill>
                  <a:srgbClr val="FF0000"/>
                </a:solidFill>
              </a:rPr>
              <a:t>texnologiyasi</a:t>
            </a:r>
            <a:r>
              <a:rPr lang="en-US" b="1" i="1" dirty="0" smtClean="0">
                <a:solidFill>
                  <a:srgbClr val="FF0000"/>
                </a:solidFill>
              </a:rPr>
              <a:t> 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Yog</a:t>
            </a:r>
            <a:r>
              <a:rPr lang="en-US" dirty="0" smtClean="0"/>
              <a:t>’, </a:t>
            </a:r>
            <a:r>
              <a:rPr lang="en-US" dirty="0" err="1" smtClean="0"/>
              <a:t>shakar</a:t>
            </a:r>
            <a:r>
              <a:rPr lang="en-US" dirty="0" smtClean="0"/>
              <a:t>, </a:t>
            </a:r>
            <a:r>
              <a:rPr lang="en-US" dirty="0" err="1" smtClean="0"/>
              <a:t>tuxum</a:t>
            </a:r>
            <a:r>
              <a:rPr lang="en-US" dirty="0" smtClean="0"/>
              <a:t> </a:t>
            </a:r>
            <a:r>
              <a:rPr lang="en-US" dirty="0" err="1" smtClean="0"/>
              <a:t>solib</a:t>
            </a:r>
            <a:r>
              <a:rPr lang="en-US" dirty="0" smtClean="0"/>
              <a:t> </a:t>
            </a:r>
            <a:r>
              <a:rPr lang="en-US" dirty="0" err="1" smtClean="0"/>
              <a:t>pishiriladigan</a:t>
            </a:r>
            <a:r>
              <a:rPr lang="en-US" dirty="0" smtClean="0"/>
              <a:t> </a:t>
            </a:r>
            <a:r>
              <a:rPr lang="en-US" dirty="0" err="1" smtClean="0"/>
              <a:t>paxlavani</a:t>
            </a:r>
            <a:r>
              <a:rPr lang="en-US" dirty="0" smtClean="0"/>
              <a:t> 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texnalogiyasi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“</a:t>
            </a:r>
            <a:r>
              <a:rPr lang="en-US" dirty="0" err="1" smtClean="0"/>
              <a:t>Qatlangan</a:t>
            </a:r>
            <a:r>
              <a:rPr lang="en-US" dirty="0" smtClean="0"/>
              <a:t> </a:t>
            </a:r>
            <a:r>
              <a:rPr lang="en-US" dirty="0" err="1" smtClean="0"/>
              <a:t>paxlava</a:t>
            </a:r>
            <a:r>
              <a:rPr lang="en-US" dirty="0" smtClean="0"/>
              <a:t>” </a:t>
            </a:r>
            <a:r>
              <a:rPr lang="en-US" dirty="0" err="1" smtClean="0"/>
              <a:t>tortini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27" y="3464169"/>
            <a:ext cx="3043604" cy="244426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066" y="3464169"/>
            <a:ext cx="2857500" cy="244426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712" y="3464169"/>
            <a:ext cx="2810242" cy="259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08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>
                <a:solidFill>
                  <a:srgbClr val="92D050"/>
                </a:solidFill>
              </a:rPr>
              <a:t>I</a:t>
            </a:r>
            <a:r>
              <a:rPr lang="en-US" b="1" i="1" dirty="0" err="1" smtClean="0">
                <a:solidFill>
                  <a:srgbClr val="92D050"/>
                </a:solidFill>
              </a:rPr>
              <a:t>kkinchi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qism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nachinkani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yoyib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ustki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qismini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yoyamiz</a:t>
            </a:r>
            <a:r>
              <a:rPr lang="en-US" b="1" i="1" dirty="0" smtClean="0">
                <a:solidFill>
                  <a:srgbClr val="92D050"/>
                </a:solidFill>
              </a:rPr>
              <a:t>, </a:t>
            </a:r>
            <a:r>
              <a:rPr lang="en-US" b="1" i="1" dirty="0" err="1" smtClean="0">
                <a:solidFill>
                  <a:srgbClr val="92D050"/>
                </a:solidFill>
              </a:rPr>
              <a:t>tuxum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sarig’ini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surtib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rombik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shaklida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kesib</a:t>
            </a:r>
            <a:r>
              <a:rPr lang="en-US" b="1" i="1" dirty="0" smtClean="0">
                <a:solidFill>
                  <a:srgbClr val="92D050"/>
                </a:solidFill>
              </a:rPr>
              <a:t> </a:t>
            </a:r>
            <a:r>
              <a:rPr lang="en-US" b="1" i="1" dirty="0" err="1" smtClean="0">
                <a:solidFill>
                  <a:srgbClr val="92D050"/>
                </a:solidFill>
              </a:rPr>
              <a:t>olamiz</a:t>
            </a:r>
            <a:r>
              <a:rPr lang="en-US" b="1" i="1" dirty="0" smtClean="0">
                <a:solidFill>
                  <a:srgbClr val="92D050"/>
                </a:solidFill>
              </a:rPr>
              <a:t>.</a:t>
            </a:r>
            <a:endParaRPr lang="ru-RU" b="1" i="1" dirty="0">
              <a:solidFill>
                <a:srgbClr val="92D05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477" y="2312377"/>
            <a:ext cx="7499838" cy="3771899"/>
          </a:xfrm>
        </p:spPr>
      </p:pic>
    </p:spTree>
    <p:extLst>
      <p:ext uri="{BB962C8B-B14F-4D97-AF65-F5344CB8AC3E}">
        <p14:creationId xmlns:p14="http://schemas.microsoft.com/office/powerpoint/2010/main" val="1656452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i="1" dirty="0" err="1" smtClean="0">
                <a:solidFill>
                  <a:srgbClr val="00B050"/>
                </a:solidFill>
              </a:rPr>
              <a:t>Ustiga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yong’oqlarni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terib</a:t>
            </a:r>
            <a:r>
              <a:rPr lang="en-US" sz="3200" b="1" i="1" dirty="0" smtClean="0">
                <a:solidFill>
                  <a:srgbClr val="00B050"/>
                </a:solidFill>
              </a:rPr>
              <a:t> 200 C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darajada</a:t>
            </a:r>
            <a:r>
              <a:rPr lang="en-US" sz="3200" b="1" i="1" dirty="0" smtClean="0">
                <a:solidFill>
                  <a:srgbClr val="00B050"/>
                </a:solidFill>
              </a:rPr>
              <a:t> 20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daqiqa</a:t>
            </a:r>
            <a:r>
              <a:rPr lang="en-US" sz="3200" b="1" i="1" dirty="0" smtClean="0">
                <a:solidFill>
                  <a:srgbClr val="00B050"/>
                </a:solidFill>
              </a:rPr>
              <a:t>,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usti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ozgina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qizorgandan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keyin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ustiga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qiyomni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kesilgan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joylarga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tukib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chiqamiz</a:t>
            </a:r>
            <a:r>
              <a:rPr lang="en-US" sz="3200" b="1" i="1" dirty="0" smtClean="0">
                <a:solidFill>
                  <a:srgbClr val="00B050"/>
                </a:solidFill>
              </a:rPr>
              <a:t>,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yana</a:t>
            </a:r>
            <a:r>
              <a:rPr lang="en-US" sz="3200" b="1" i="1" dirty="0" smtClean="0">
                <a:solidFill>
                  <a:srgbClr val="00B050"/>
                </a:solidFill>
              </a:rPr>
              <a:t> 200 C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darajada</a:t>
            </a:r>
            <a:r>
              <a:rPr lang="en-US" sz="3200" b="1" i="1" dirty="0" smtClean="0">
                <a:solidFill>
                  <a:srgbClr val="00B050"/>
                </a:solidFill>
              </a:rPr>
              <a:t> 30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daqiqaga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pishirib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olamiz</a:t>
            </a:r>
            <a:r>
              <a:rPr lang="en-US" sz="3200" b="1" i="1" dirty="0" smtClean="0">
                <a:solidFill>
                  <a:srgbClr val="00B050"/>
                </a:solidFill>
              </a:rPr>
              <a:t>.</a:t>
            </a:r>
            <a:endParaRPr lang="ru-RU" sz="3200" b="1" i="1" dirty="0">
              <a:solidFill>
                <a:srgbClr val="00B05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878" y="2189284"/>
            <a:ext cx="7930660" cy="4158761"/>
          </a:xfrm>
        </p:spPr>
      </p:pic>
    </p:spTree>
    <p:extLst>
      <p:ext uri="{BB962C8B-B14F-4D97-AF65-F5344CB8AC3E}">
        <p14:creationId xmlns:p14="http://schemas.microsoft.com/office/powerpoint/2010/main" val="84294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</a:t>
            </a:r>
            <a:r>
              <a:rPr lang="en-US" sz="6000" b="1" i="1" dirty="0" err="1" smtClean="0">
                <a:solidFill>
                  <a:srgbClr val="FF0000"/>
                </a:solidFill>
              </a:rPr>
              <a:t>Yoqimli</a:t>
            </a:r>
            <a:r>
              <a:rPr lang="en-US" sz="6000" b="1" i="1" dirty="0" smtClean="0">
                <a:solidFill>
                  <a:srgbClr val="FF0000"/>
                </a:solidFill>
              </a:rPr>
              <a:t> </a:t>
            </a:r>
            <a:r>
              <a:rPr lang="en-US" sz="6000" b="1" i="1" dirty="0" err="1" smtClean="0">
                <a:solidFill>
                  <a:srgbClr val="FF0000"/>
                </a:solidFill>
              </a:rPr>
              <a:t>ishtaxa</a:t>
            </a:r>
            <a:r>
              <a:rPr lang="en-US" sz="6000" b="1" i="1" dirty="0" smtClean="0">
                <a:solidFill>
                  <a:srgbClr val="FF0000"/>
                </a:solidFill>
              </a:rPr>
              <a:t> 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677" y="1925515"/>
            <a:ext cx="6690946" cy="4044462"/>
          </a:xfrm>
        </p:spPr>
      </p:pic>
    </p:spTree>
    <p:extLst>
      <p:ext uri="{BB962C8B-B14F-4D97-AF65-F5344CB8AC3E}">
        <p14:creationId xmlns:p14="http://schemas.microsoft.com/office/powerpoint/2010/main" val="1349499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“</a:t>
            </a:r>
            <a:r>
              <a:rPr lang="en-US" dirty="0" err="1" smtClean="0"/>
              <a:t>Qatlangan</a:t>
            </a:r>
            <a:r>
              <a:rPr lang="en-US" dirty="0" smtClean="0"/>
              <a:t> </a:t>
            </a:r>
            <a:r>
              <a:rPr lang="en-US" dirty="0" err="1" smtClean="0"/>
              <a:t>paxlava</a:t>
            </a:r>
            <a:r>
              <a:rPr lang="en-US" smtClean="0"/>
              <a:t>”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53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</a:t>
            </a:r>
            <a:r>
              <a:rPr lang="en-US" sz="6600" b="1" i="1" dirty="0" err="1" smtClean="0">
                <a:solidFill>
                  <a:srgbClr val="FF0000"/>
                </a:solidFill>
              </a:rPr>
              <a:t>Kerakli</a:t>
            </a:r>
            <a:r>
              <a:rPr lang="en-US" sz="6600" b="1" i="1" dirty="0" smtClean="0">
                <a:solidFill>
                  <a:srgbClr val="FF0000"/>
                </a:solidFill>
              </a:rPr>
              <a:t> </a:t>
            </a:r>
            <a:r>
              <a:rPr lang="en-US" sz="6600" b="1" i="1" dirty="0" err="1" smtClean="0">
                <a:solidFill>
                  <a:srgbClr val="FF0000"/>
                </a:solidFill>
              </a:rPr>
              <a:t>masaliqlar</a:t>
            </a:r>
            <a:r>
              <a:rPr lang="en-US" sz="6600" b="1" i="1" dirty="0" smtClean="0">
                <a:solidFill>
                  <a:srgbClr val="FF0000"/>
                </a:solidFill>
              </a:rPr>
              <a:t>:</a:t>
            </a:r>
            <a:endParaRPr lang="ru-RU" sz="66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Sariyog</a:t>
            </a:r>
            <a:r>
              <a:rPr lang="en-US" dirty="0" smtClean="0"/>
              <a:t>’                                       250gr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Tuxum</a:t>
            </a:r>
            <a:r>
              <a:rPr lang="en-US" dirty="0" smtClean="0"/>
              <a:t> </a:t>
            </a:r>
            <a:r>
              <a:rPr lang="en-US" dirty="0" err="1" smtClean="0"/>
              <a:t>sarig’I</a:t>
            </a:r>
            <a:r>
              <a:rPr lang="en-US" dirty="0" smtClean="0"/>
              <a:t>                              3ta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Smetana                                       300gr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Soda                                             1.ch.q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Un                                                 800gr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709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sz="7200" b="1" i="1" dirty="0" err="1" smtClean="0">
                <a:solidFill>
                  <a:srgbClr val="C00000"/>
                </a:solidFill>
              </a:rPr>
              <a:t>Nachinkasiga</a:t>
            </a:r>
            <a:r>
              <a:rPr lang="en-US" sz="7200" b="1" i="1" dirty="0">
                <a:solidFill>
                  <a:srgbClr val="C00000"/>
                </a:solidFill>
              </a:rPr>
              <a:t>:</a:t>
            </a:r>
            <a:r>
              <a:rPr lang="en-US" sz="7200" b="1" i="1" dirty="0" smtClean="0">
                <a:solidFill>
                  <a:srgbClr val="C00000"/>
                </a:solidFill>
              </a:rPr>
              <a:t> </a:t>
            </a:r>
            <a:endParaRPr lang="ru-RU" sz="7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Tuxum</a:t>
            </a:r>
            <a:r>
              <a:rPr lang="en-US" dirty="0" smtClean="0"/>
              <a:t> </a:t>
            </a:r>
            <a:r>
              <a:rPr lang="en-US" dirty="0" err="1" smtClean="0"/>
              <a:t>oqi</a:t>
            </a:r>
            <a:r>
              <a:rPr lang="en-US" dirty="0" smtClean="0"/>
              <a:t>                                    5ta</a:t>
            </a:r>
          </a:p>
          <a:p>
            <a:r>
              <a:rPr lang="en-US" dirty="0" err="1" smtClean="0"/>
              <a:t>Shakar</a:t>
            </a:r>
            <a:r>
              <a:rPr lang="en-US" dirty="0" smtClean="0"/>
              <a:t>                                           300gr</a:t>
            </a:r>
          </a:p>
          <a:p>
            <a:r>
              <a:rPr lang="en-US" dirty="0" err="1" smtClean="0"/>
              <a:t>Mayiz</a:t>
            </a:r>
            <a:r>
              <a:rPr lang="en-US" dirty="0" smtClean="0"/>
              <a:t>                                             250gr</a:t>
            </a:r>
          </a:p>
          <a:p>
            <a:r>
              <a:rPr lang="en-US" dirty="0" err="1" smtClean="0"/>
              <a:t>Yang’oq</a:t>
            </a:r>
            <a:r>
              <a:rPr lang="en-US" dirty="0" smtClean="0"/>
              <a:t>                                          250gr</a:t>
            </a:r>
          </a:p>
          <a:p>
            <a:r>
              <a:rPr lang="en-US" dirty="0" smtClean="0"/>
              <a:t>Un                                                   2 </a:t>
            </a:r>
            <a:r>
              <a:rPr lang="en-US" dirty="0" err="1" smtClean="0"/>
              <a:t>osh</a:t>
            </a:r>
            <a:r>
              <a:rPr lang="en-US" dirty="0" smtClean="0"/>
              <a:t> q.</a:t>
            </a:r>
          </a:p>
          <a:p>
            <a:r>
              <a:rPr lang="en-US" dirty="0" err="1" smtClean="0"/>
              <a:t>Vanilin</a:t>
            </a:r>
            <a:r>
              <a:rPr lang="en-US" dirty="0" smtClean="0"/>
              <a:t>                                            5gr</a:t>
            </a:r>
          </a:p>
          <a:p>
            <a:pPr marL="0" indent="0">
              <a:buNone/>
            </a:pPr>
            <a:r>
              <a:rPr lang="en-US" sz="4800" b="1" i="1" dirty="0">
                <a:solidFill>
                  <a:srgbClr val="C00000"/>
                </a:solidFill>
              </a:rPr>
              <a:t> </a:t>
            </a:r>
            <a:r>
              <a:rPr lang="en-US" sz="4800" b="1" i="1" dirty="0" smtClean="0">
                <a:solidFill>
                  <a:srgbClr val="C00000"/>
                </a:solidFill>
              </a:rPr>
              <a:t>                   </a:t>
            </a:r>
            <a:r>
              <a:rPr lang="en-US" sz="4800" b="1" i="1" dirty="0" err="1" smtClean="0">
                <a:solidFill>
                  <a:srgbClr val="C00000"/>
                </a:solidFill>
              </a:rPr>
              <a:t>sirop</a:t>
            </a:r>
            <a:r>
              <a:rPr lang="en-US" sz="4800" b="1" i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sz="3200" dirty="0" err="1" smtClean="0">
                <a:solidFill>
                  <a:srgbClr val="C00000"/>
                </a:solidFill>
              </a:rPr>
              <a:t>Asal</a:t>
            </a:r>
            <a:r>
              <a:rPr lang="en-US" sz="3200" dirty="0" smtClean="0">
                <a:solidFill>
                  <a:srgbClr val="C00000"/>
                </a:solidFill>
              </a:rPr>
              <a:t>                                         300gr</a:t>
            </a:r>
          </a:p>
          <a:p>
            <a:r>
              <a:rPr lang="en-US" sz="3200" dirty="0" err="1" smtClean="0">
                <a:solidFill>
                  <a:srgbClr val="C00000"/>
                </a:solidFill>
              </a:rPr>
              <a:t>Sariyog</a:t>
            </a:r>
            <a:r>
              <a:rPr lang="en-US" sz="3200" dirty="0" smtClean="0">
                <a:solidFill>
                  <a:srgbClr val="C00000"/>
                </a:solidFill>
              </a:rPr>
              <a:t>’                                    50gr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0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      </a:t>
            </a:r>
            <a:r>
              <a:rPr lang="en-US" sz="5400" b="1" i="1" dirty="0" smtClean="0">
                <a:solidFill>
                  <a:srgbClr val="FF0000"/>
                </a:solidFill>
              </a:rPr>
              <a:t>Un </a:t>
            </a:r>
            <a:r>
              <a:rPr lang="en-US" sz="5400" b="1" i="1" dirty="0" err="1" smtClean="0">
                <a:solidFill>
                  <a:srgbClr val="FF0000"/>
                </a:solidFill>
              </a:rPr>
              <a:t>bilan</a:t>
            </a:r>
            <a:r>
              <a:rPr lang="en-US" sz="5400" b="1" i="1" dirty="0" smtClean="0">
                <a:solidFill>
                  <a:srgbClr val="FF0000"/>
                </a:solidFill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</a:rPr>
              <a:t>sariyog’ni</a:t>
            </a:r>
            <a:r>
              <a:rPr lang="en-US" sz="5400" b="1" i="1" dirty="0" smtClean="0">
                <a:solidFill>
                  <a:srgbClr val="FF0000"/>
                </a:solidFill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</a:rPr>
              <a:t>kukun</a:t>
            </a:r>
            <a:r>
              <a:rPr lang="en-US" sz="5400" b="1" i="1" dirty="0" smtClean="0">
                <a:solidFill>
                  <a:srgbClr val="FF0000"/>
                </a:solidFill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</a:rPr>
              <a:t>qilinadi</a:t>
            </a:r>
            <a:r>
              <a:rPr lang="en-US" sz="5400" b="1" i="1" dirty="0" smtClean="0">
                <a:solidFill>
                  <a:srgbClr val="FF0000"/>
                </a:solidFill>
              </a:rPr>
              <a:t>.</a:t>
            </a:r>
            <a:r>
              <a:rPr lang="ru-RU" sz="5400" b="1" i="1" dirty="0" smtClean="0">
                <a:solidFill>
                  <a:srgbClr val="FF0000"/>
                </a:solidFill>
              </a:rPr>
              <a:t/>
            </a:r>
            <a:br>
              <a:rPr lang="ru-RU" sz="5400" b="1" i="1" dirty="0" smtClean="0">
                <a:solidFill>
                  <a:srgbClr val="FF0000"/>
                </a:solidFill>
              </a:rPr>
            </a:br>
            <a:r>
              <a:rPr lang="ru-RU" sz="5400" b="1" i="1" dirty="0">
                <a:solidFill>
                  <a:srgbClr val="FF0000"/>
                </a:solidFill>
              </a:rPr>
              <a:t> </a:t>
            </a:r>
            <a:r>
              <a:rPr lang="ru-RU" sz="5400" b="1" i="1" dirty="0" smtClean="0">
                <a:solidFill>
                  <a:srgbClr val="FF0000"/>
                </a:solidFill>
              </a:rPr>
              <a:t>    </a:t>
            </a:r>
            <a:r>
              <a:rPr lang="en-US" sz="5400" b="1" i="1" dirty="0" err="1" smtClean="0">
                <a:solidFill>
                  <a:srgbClr val="FF0000"/>
                </a:solidFill>
              </a:rPr>
              <a:t>Qumoq</a:t>
            </a:r>
            <a:r>
              <a:rPr lang="en-US" sz="5400" b="1" i="1" dirty="0" smtClean="0">
                <a:solidFill>
                  <a:srgbClr val="FF0000"/>
                </a:solidFill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</a:rPr>
              <a:t>holiga</a:t>
            </a:r>
            <a:r>
              <a:rPr lang="en-US" sz="5400" b="1" i="1" dirty="0" smtClean="0">
                <a:solidFill>
                  <a:srgbClr val="FF0000"/>
                </a:solidFill>
              </a:rPr>
              <a:t> </a:t>
            </a:r>
            <a:r>
              <a:rPr lang="en-US" sz="5400" b="1" i="1" dirty="0" err="1" smtClean="0">
                <a:solidFill>
                  <a:srgbClr val="FF0000"/>
                </a:solidFill>
              </a:rPr>
              <a:t>kelguncha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1" y="1896533"/>
            <a:ext cx="7907866" cy="4504267"/>
          </a:xfrm>
        </p:spPr>
      </p:pic>
    </p:spTree>
    <p:extLst>
      <p:ext uri="{BB962C8B-B14F-4D97-AF65-F5344CB8AC3E}">
        <p14:creationId xmlns:p14="http://schemas.microsoft.com/office/powerpoint/2010/main" val="2453945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O’rtasini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ochib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tuxum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sarig’I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alohida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idishga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smetanaga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sodani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solamiz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aralashtirib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qumoqli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xamirimizga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solamiz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.  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512" y="2066544"/>
            <a:ext cx="7534656" cy="4361688"/>
          </a:xfrm>
        </p:spPr>
      </p:pic>
    </p:spTree>
    <p:extLst>
      <p:ext uri="{BB962C8B-B14F-4D97-AF65-F5344CB8AC3E}">
        <p14:creationId xmlns:p14="http://schemas.microsoft.com/office/powerpoint/2010/main" val="74550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</a:t>
            </a:r>
            <a:r>
              <a:rPr lang="en-US" b="1" i="1" dirty="0" err="1">
                <a:solidFill>
                  <a:schemeClr val="accent6"/>
                </a:solidFill>
              </a:rPr>
              <a:t>H</a:t>
            </a:r>
            <a:r>
              <a:rPr lang="en-US" b="1" i="1" dirty="0" err="1" smtClean="0">
                <a:solidFill>
                  <a:schemeClr val="accent6"/>
                </a:solidFill>
              </a:rPr>
              <a:t>amma</a:t>
            </a:r>
            <a:r>
              <a:rPr lang="en-US" b="1" i="1" dirty="0" smtClean="0">
                <a:solidFill>
                  <a:schemeClr val="accent6"/>
                </a:solidFill>
              </a:rPr>
              <a:t> </a:t>
            </a:r>
            <a:r>
              <a:rPr lang="en-US" b="1" i="1" dirty="0" err="1" smtClean="0">
                <a:solidFill>
                  <a:schemeClr val="accent6"/>
                </a:solidFill>
              </a:rPr>
              <a:t>masaliqlarni</a:t>
            </a:r>
            <a:r>
              <a:rPr lang="en-US" b="1" i="1" dirty="0" smtClean="0">
                <a:solidFill>
                  <a:schemeClr val="accent6"/>
                </a:solidFill>
              </a:rPr>
              <a:t> </a:t>
            </a:r>
            <a:r>
              <a:rPr lang="en-US" b="1" i="1" dirty="0" err="1" smtClean="0">
                <a:solidFill>
                  <a:schemeClr val="accent6"/>
                </a:solidFill>
              </a:rPr>
              <a:t>solib</a:t>
            </a:r>
            <a:r>
              <a:rPr lang="en-US" b="1" i="1" dirty="0" smtClean="0">
                <a:solidFill>
                  <a:schemeClr val="accent6"/>
                </a:solidFill>
              </a:rPr>
              <a:t> </a:t>
            </a:r>
            <a:r>
              <a:rPr lang="en-US" b="1" i="1" dirty="0" err="1">
                <a:solidFill>
                  <a:schemeClr val="accent6"/>
                </a:solidFill>
              </a:rPr>
              <a:t>y</a:t>
            </a:r>
            <a:r>
              <a:rPr lang="en-US" b="1" i="1" dirty="0" err="1" smtClean="0">
                <a:solidFill>
                  <a:schemeClr val="accent6"/>
                </a:solidFill>
              </a:rPr>
              <a:t>umshoq</a:t>
            </a:r>
            <a:r>
              <a:rPr lang="en-US" b="1" i="1" dirty="0" smtClean="0">
                <a:solidFill>
                  <a:schemeClr val="accent6"/>
                </a:solidFill>
              </a:rPr>
              <a:t>    </a:t>
            </a:r>
            <a:r>
              <a:rPr lang="en-US" b="1" i="1" dirty="0" err="1" smtClean="0">
                <a:solidFill>
                  <a:schemeClr val="accent6"/>
                </a:solidFill>
              </a:rPr>
              <a:t>xamir</a:t>
            </a:r>
            <a:r>
              <a:rPr lang="en-US" b="1" i="1" dirty="0" smtClean="0">
                <a:solidFill>
                  <a:schemeClr val="accent6"/>
                </a:solidFill>
              </a:rPr>
              <a:t> </a:t>
            </a:r>
            <a:r>
              <a:rPr lang="en-US" b="1" i="1" dirty="0" err="1" smtClean="0">
                <a:solidFill>
                  <a:schemeClr val="accent6"/>
                </a:solidFill>
              </a:rPr>
              <a:t>qoramiz</a:t>
            </a:r>
            <a:r>
              <a:rPr lang="en-US" b="1" i="1" dirty="0" smtClean="0">
                <a:solidFill>
                  <a:schemeClr val="accent6"/>
                </a:solidFill>
              </a:rPr>
              <a:t>. </a:t>
            </a:r>
            <a:r>
              <a:rPr lang="en-US" b="1" i="1" dirty="0" err="1" smtClean="0">
                <a:solidFill>
                  <a:schemeClr val="accent6"/>
                </a:solidFill>
              </a:rPr>
              <a:t>Tayyor</a:t>
            </a:r>
            <a:r>
              <a:rPr lang="en-US" b="1" i="1" dirty="0" smtClean="0">
                <a:solidFill>
                  <a:schemeClr val="accent6"/>
                </a:solidFill>
              </a:rPr>
              <a:t> </a:t>
            </a:r>
            <a:r>
              <a:rPr lang="en-US" b="1" i="1" dirty="0" err="1" smtClean="0">
                <a:solidFill>
                  <a:schemeClr val="accent6"/>
                </a:solidFill>
              </a:rPr>
              <a:t>hamirimizni</a:t>
            </a:r>
            <a:r>
              <a:rPr lang="en-US" b="1" i="1" dirty="0" smtClean="0">
                <a:solidFill>
                  <a:schemeClr val="accent6"/>
                </a:solidFill>
              </a:rPr>
              <a:t> 30 </a:t>
            </a:r>
            <a:r>
              <a:rPr lang="en-US" b="1" i="1" dirty="0" err="1" smtClean="0">
                <a:solidFill>
                  <a:schemeClr val="accent6"/>
                </a:solidFill>
              </a:rPr>
              <a:t>daqiqa</a:t>
            </a:r>
            <a:r>
              <a:rPr lang="en-US" b="1" i="1" dirty="0" smtClean="0">
                <a:solidFill>
                  <a:schemeClr val="accent6"/>
                </a:solidFill>
              </a:rPr>
              <a:t> </a:t>
            </a:r>
            <a:r>
              <a:rPr lang="en-US" b="1" i="1" dirty="0" err="1" smtClean="0">
                <a:solidFill>
                  <a:schemeClr val="accent6"/>
                </a:solidFill>
              </a:rPr>
              <a:t>muzlatgichga</a:t>
            </a:r>
            <a:r>
              <a:rPr lang="en-US" b="1" i="1" dirty="0" smtClean="0">
                <a:solidFill>
                  <a:schemeClr val="accent6"/>
                </a:solidFill>
              </a:rPr>
              <a:t> </a:t>
            </a:r>
            <a:r>
              <a:rPr lang="en-US" b="1" i="1" dirty="0" err="1" smtClean="0">
                <a:solidFill>
                  <a:schemeClr val="accent6"/>
                </a:solidFill>
              </a:rPr>
              <a:t>qo’yamiz</a:t>
            </a:r>
            <a:r>
              <a:rPr lang="en-US" b="1" i="1" dirty="0" smtClean="0">
                <a:solidFill>
                  <a:schemeClr val="accent6"/>
                </a:solidFill>
              </a:rPr>
              <a:t>.</a:t>
            </a:r>
            <a:endParaRPr lang="ru-RU" b="1" i="1" dirty="0">
              <a:solidFill>
                <a:schemeClr val="accent6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504" y="2194560"/>
            <a:ext cx="7936992" cy="4014216"/>
          </a:xfrm>
        </p:spPr>
      </p:pic>
    </p:spTree>
    <p:extLst>
      <p:ext uri="{BB962C8B-B14F-4D97-AF65-F5344CB8AC3E}">
        <p14:creationId xmlns:p14="http://schemas.microsoft.com/office/powerpoint/2010/main" val="1291628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>
                <a:solidFill>
                  <a:srgbClr val="C00000"/>
                </a:solidFill>
              </a:rPr>
              <a:t>Nachinka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tayyorlash</a:t>
            </a:r>
            <a:r>
              <a:rPr lang="en-US" b="1" i="1" dirty="0" smtClean="0">
                <a:solidFill>
                  <a:srgbClr val="C00000"/>
                </a:solidFill>
              </a:rPr>
              <a:t>: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tuxum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oqini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shakar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bilan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yaxshilab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ko’pirtiramiz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Mayiz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yang’oq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vanilin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va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2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osh.q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un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solib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aralashtiramiz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Nachinkani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ikkiga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bo’lib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quyamiz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2194560"/>
            <a:ext cx="7946136" cy="4023360"/>
          </a:xfrm>
        </p:spPr>
      </p:pic>
    </p:spTree>
    <p:extLst>
      <p:ext uri="{BB962C8B-B14F-4D97-AF65-F5344CB8AC3E}">
        <p14:creationId xmlns:p14="http://schemas.microsoft.com/office/powerpoint/2010/main" val="1433637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Tingan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xamirimizni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uchga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bo’lib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olamiz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1-ta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kichkina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, 2-ta kata.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Kichkina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xamirimizni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yoyib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pishirib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olamiz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180 C da 10-15daqiqa.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768" y="2340864"/>
            <a:ext cx="5358384" cy="3419856"/>
          </a:xfrm>
        </p:spPr>
      </p:pic>
    </p:spTree>
    <p:extLst>
      <p:ext uri="{BB962C8B-B14F-4D97-AF65-F5344CB8AC3E}">
        <p14:creationId xmlns:p14="http://schemas.microsoft.com/office/powerpoint/2010/main" val="306618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Ajratib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olgan</a:t>
            </a:r>
            <a:r>
              <a:rPr lang="en-US" b="1" i="1" dirty="0" smtClean="0">
                <a:solidFill>
                  <a:srgbClr val="FF0000"/>
                </a:solidFill>
              </a:rPr>
              <a:t> 2ta </a:t>
            </a:r>
            <a:r>
              <a:rPr lang="en-US" b="1" i="1" dirty="0" err="1" smtClean="0">
                <a:solidFill>
                  <a:srgbClr val="FF0000"/>
                </a:solidFill>
              </a:rPr>
              <a:t>xamirimizni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yoyib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olamiz</a:t>
            </a:r>
            <a:r>
              <a:rPr lang="en-US" b="1" i="1" dirty="0" smtClean="0">
                <a:solidFill>
                  <a:srgbClr val="FF0000"/>
                </a:solidFill>
              </a:rPr>
              <a:t>. </a:t>
            </a:r>
            <a:br>
              <a:rPr lang="en-US" b="1" i="1" dirty="0" smtClean="0">
                <a:solidFill>
                  <a:srgbClr val="FF0000"/>
                </a:solidFill>
              </a:rPr>
            </a:br>
            <a:r>
              <a:rPr lang="en-US" b="1" i="1" dirty="0" err="1" smtClean="0">
                <a:solidFill>
                  <a:srgbClr val="FF0000"/>
                </a:solidFill>
              </a:rPr>
              <a:t>Brinchi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qavatini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yoyib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nachinkani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yoyib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olamiz</a:t>
            </a:r>
            <a:r>
              <a:rPr lang="en-US" b="1" i="1" dirty="0" smtClean="0">
                <a:solidFill>
                  <a:srgbClr val="FF0000"/>
                </a:solidFill>
              </a:rPr>
              <a:t> ,</a:t>
            </a:r>
            <a:br>
              <a:rPr lang="en-US" b="1" i="1" dirty="0" smtClean="0">
                <a:solidFill>
                  <a:srgbClr val="FF0000"/>
                </a:solidFill>
              </a:rPr>
            </a:br>
            <a:r>
              <a:rPr lang="en-US" b="1" i="1" dirty="0" err="1" smtClean="0">
                <a:solidFill>
                  <a:srgbClr val="FF0000"/>
                </a:solidFill>
              </a:rPr>
              <a:t>nacinkani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ustidan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pishirib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olgan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korjni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quyamiz</a:t>
            </a:r>
            <a:r>
              <a:rPr lang="en-US" b="1" i="1" dirty="0" smtClean="0">
                <a:solidFill>
                  <a:srgbClr val="FF0000"/>
                </a:solidFill>
              </a:rPr>
              <a:t>.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072" y="2939256"/>
            <a:ext cx="6373368" cy="3415824"/>
          </a:xfrm>
        </p:spPr>
      </p:pic>
    </p:spTree>
    <p:extLst>
      <p:ext uri="{BB962C8B-B14F-4D97-AF65-F5344CB8AC3E}">
        <p14:creationId xmlns:p14="http://schemas.microsoft.com/office/powerpoint/2010/main" val="11681390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213</Words>
  <Application>Microsoft Office PowerPoint</Application>
  <PresentationFormat>Широкоэкранный</PresentationFormat>
  <Paragraphs>31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Тема Office</vt:lpstr>
      <vt:lpstr>     SHarq shirinliklari “Paxlava” tayyorlash       texnologiyasi  </vt:lpstr>
      <vt:lpstr>                    Kerakli masaliqlar:</vt:lpstr>
      <vt:lpstr>              Nachinkasiga: </vt:lpstr>
      <vt:lpstr>          Un bilan sariyog’ni kukun qilinadi.      Qumoq holiga kelguncha</vt:lpstr>
      <vt:lpstr>O’rtasini ochib tuxum sarig’I, alohida idishga smetanaga sodani solamiz aralashtirib qumoqli xamirimizga solamiz.  </vt:lpstr>
      <vt:lpstr>           Hamma masaliqlarni solib yumshoq    xamir qoramiz. Tayyor hamirimizni 30 daqiqa muzlatgichga qo’yamiz.</vt:lpstr>
      <vt:lpstr>Nachinka tayyorlash: tuxum oqini shakar bilan  yaxshilab ko’pirtiramiz. Mayiz yang’oq vanilin va 2 osh.q un solib aralashtiramiz. Nachinkani ikkiga bo’lib quyamiz.</vt:lpstr>
      <vt:lpstr>Tingan xamirimizni uchga bo’lib olamiz 1-ta kichkina, 2-ta kata. Kichkina xamirimizni yoyib pishirib olamiz 180 C da 10-15daqiqa.</vt:lpstr>
      <vt:lpstr>Ajratib olgan 2ta xamirimizni yoyib olamiz.  Brinchi qavatini yoyib nachinkani yoyib olamiz , nacinkani ustidan pishirib olgan korjni quyamiz.</vt:lpstr>
      <vt:lpstr>Ikkinchi qism nachinkani yoyib ustki qismini yoyamiz, tuxum sarig’ini surtib rombik shaklida kesib olamiz.</vt:lpstr>
      <vt:lpstr>Ustiga yong’oqlarni terib 200 C darajada 20 daqiqa, usti ozgina qizorgandan keyin ustiga qiyomni kesilgan joylarga tukib chiqamiz, yana 200 C darajada 30 daqiqaga pishirib olamiz.</vt:lpstr>
      <vt:lpstr>                      Yoqimli ishtaxa </vt:lpstr>
      <vt:lpstr>   “Qatlangan paxlava”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SHarq shirinliklari “Paxlava” tayyorlash       texnologiyasi  </dc:title>
  <dc:creator>Пользователь</dc:creator>
  <cp:lastModifiedBy>Пользователь</cp:lastModifiedBy>
  <cp:revision>23</cp:revision>
  <dcterms:created xsi:type="dcterms:W3CDTF">2021-11-17T07:40:05Z</dcterms:created>
  <dcterms:modified xsi:type="dcterms:W3CDTF">2021-11-24T08:21:24Z</dcterms:modified>
</cp:coreProperties>
</file>