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72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AD4FFE-4812-4909-BA34-8B0F1A248817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D2E89A-79E4-426A-9F8C-4CDCFF69D98F}">
      <dgm:prSet/>
      <dgm:spPr/>
      <dgm:t>
        <a:bodyPr/>
        <a:lstStyle/>
        <a:p>
          <a:pPr rtl="0"/>
          <a:r>
            <a:rPr lang="en-US" dirty="0" smtClean="0"/>
            <a:t>Un                                400gr                                                                </a:t>
          </a:r>
          <a:r>
            <a:rPr lang="en-US" dirty="0" err="1" smtClean="0"/>
            <a:t>Pishgan</a:t>
          </a:r>
          <a:r>
            <a:rPr lang="en-US" dirty="0" smtClean="0"/>
            <a:t>  </a:t>
          </a:r>
          <a:r>
            <a:rPr lang="en-US" dirty="0" err="1" smtClean="0"/>
            <a:t>blinchiklar</a:t>
          </a:r>
          <a:r>
            <a:rPr lang="en-US" dirty="0" smtClean="0"/>
            <a:t>                            1000gr             </a:t>
          </a:r>
          <a:endParaRPr lang="ru-RU" dirty="0"/>
        </a:p>
      </dgm:t>
    </dgm:pt>
    <dgm:pt modelId="{B0C3CD19-2B80-4791-9761-38A1B899CE41}" type="parTrans" cxnId="{F5F96225-40A9-4107-A286-4ED062E02355}">
      <dgm:prSet/>
      <dgm:spPr/>
      <dgm:t>
        <a:bodyPr/>
        <a:lstStyle/>
        <a:p>
          <a:endParaRPr lang="ru-RU"/>
        </a:p>
      </dgm:t>
    </dgm:pt>
    <dgm:pt modelId="{9F902BBC-B187-4C94-ABF8-20380398F9F1}" type="sibTrans" cxnId="{F5F96225-40A9-4107-A286-4ED062E02355}">
      <dgm:prSet/>
      <dgm:spPr/>
      <dgm:t>
        <a:bodyPr/>
        <a:lstStyle/>
        <a:p>
          <a:endParaRPr lang="ru-RU"/>
        </a:p>
      </dgm:t>
    </dgm:pt>
    <dgm:pt modelId="{B4C83130-124F-4BFC-A97F-944546E7AE92}">
      <dgm:prSet/>
      <dgm:spPr/>
      <dgm:t>
        <a:bodyPr/>
        <a:lstStyle/>
        <a:p>
          <a:pPr rtl="0"/>
          <a:r>
            <a:rPr lang="en-US" dirty="0" err="1" smtClean="0"/>
            <a:t>Shakar</a:t>
          </a:r>
          <a:r>
            <a:rPr lang="en-US" dirty="0" smtClean="0"/>
            <a:t>                           30 gr                                                                </a:t>
          </a:r>
          <a:r>
            <a:rPr lang="en-US" dirty="0" err="1" smtClean="0"/>
            <a:t>Piyoz</a:t>
          </a:r>
          <a:r>
            <a:rPr lang="en-US" dirty="0" smtClean="0"/>
            <a:t> </a:t>
          </a:r>
          <a:r>
            <a:rPr lang="en-US" dirty="0" err="1" smtClean="0"/>
            <a:t>va</a:t>
          </a:r>
          <a:r>
            <a:rPr lang="en-US" dirty="0" smtClean="0"/>
            <a:t> </a:t>
          </a:r>
          <a:r>
            <a:rPr lang="en-US" dirty="0" err="1" smtClean="0"/>
            <a:t>tuxumli</a:t>
          </a:r>
          <a:r>
            <a:rPr lang="en-US" dirty="0" smtClean="0"/>
            <a:t> </a:t>
          </a:r>
          <a:r>
            <a:rPr lang="en-US" dirty="0" err="1" smtClean="0"/>
            <a:t>go’sht</a:t>
          </a:r>
          <a:r>
            <a:rPr lang="en-US" dirty="0" smtClean="0"/>
            <a:t> </a:t>
          </a:r>
          <a:r>
            <a:rPr lang="en-US" dirty="0" err="1" smtClean="0"/>
            <a:t>qiyma</a:t>
          </a:r>
          <a:r>
            <a:rPr lang="en-US" dirty="0" smtClean="0"/>
            <a:t>          2000gr                </a:t>
          </a:r>
          <a:endParaRPr lang="ru-RU" dirty="0"/>
        </a:p>
      </dgm:t>
    </dgm:pt>
    <dgm:pt modelId="{85691960-671A-4CDD-A311-A7C7DD7CD8A3}" type="parTrans" cxnId="{4541D714-F127-4696-A049-D93EFC7B8731}">
      <dgm:prSet/>
      <dgm:spPr/>
      <dgm:t>
        <a:bodyPr/>
        <a:lstStyle/>
        <a:p>
          <a:endParaRPr lang="ru-RU"/>
        </a:p>
      </dgm:t>
    </dgm:pt>
    <dgm:pt modelId="{BE7D9CE7-BF1C-4141-AC91-CAF37F2C05A9}" type="sibTrans" cxnId="{4541D714-F127-4696-A049-D93EFC7B8731}">
      <dgm:prSet/>
      <dgm:spPr/>
      <dgm:t>
        <a:bodyPr/>
        <a:lstStyle/>
        <a:p>
          <a:endParaRPr lang="ru-RU"/>
        </a:p>
      </dgm:t>
    </dgm:pt>
    <dgm:pt modelId="{C75AB04C-ECC2-4C6B-9EA1-6CF0FF209898}">
      <dgm:prSet/>
      <dgm:spPr/>
      <dgm:t>
        <a:bodyPr/>
        <a:lstStyle/>
        <a:p>
          <a:pPr rtl="0"/>
          <a:r>
            <a:rPr lang="en-US" dirty="0" err="1" smtClean="0"/>
            <a:t>Saryog</a:t>
          </a:r>
          <a:r>
            <a:rPr lang="en-US" dirty="0" smtClean="0"/>
            <a:t>’                           20gr                                                                </a:t>
          </a:r>
          <a:r>
            <a:rPr lang="en-US" dirty="0" err="1" smtClean="0"/>
            <a:t>Tuxum</a:t>
          </a:r>
          <a:r>
            <a:rPr lang="en-US" dirty="0" smtClean="0"/>
            <a:t>                                                   1 </a:t>
          </a:r>
          <a:r>
            <a:rPr lang="en-US" dirty="0" err="1" smtClean="0"/>
            <a:t>dona</a:t>
          </a:r>
          <a:endParaRPr lang="ru-RU" dirty="0"/>
        </a:p>
      </dgm:t>
    </dgm:pt>
    <dgm:pt modelId="{431B448C-01AA-49E5-9036-7A44C0D15B3C}" type="parTrans" cxnId="{1AEFAFAB-D90C-492E-8A36-032E143E72CF}">
      <dgm:prSet/>
      <dgm:spPr/>
      <dgm:t>
        <a:bodyPr/>
        <a:lstStyle/>
        <a:p>
          <a:endParaRPr lang="ru-RU"/>
        </a:p>
      </dgm:t>
    </dgm:pt>
    <dgm:pt modelId="{4EA2636E-9C60-4164-A159-01EC10655B68}" type="sibTrans" cxnId="{1AEFAFAB-D90C-492E-8A36-032E143E72CF}">
      <dgm:prSet/>
      <dgm:spPr/>
      <dgm:t>
        <a:bodyPr/>
        <a:lstStyle/>
        <a:p>
          <a:endParaRPr lang="ru-RU"/>
        </a:p>
      </dgm:t>
    </dgm:pt>
    <dgm:pt modelId="{837569F5-590C-4B46-85B4-AFDB9250F76E}">
      <dgm:prSet/>
      <dgm:spPr/>
      <dgm:t>
        <a:bodyPr/>
        <a:lstStyle/>
        <a:p>
          <a:pPr rtl="0"/>
          <a:r>
            <a:rPr lang="en-US" dirty="0" err="1" smtClean="0"/>
            <a:t>Tuxum</a:t>
          </a:r>
          <a:r>
            <a:rPr lang="en-US" dirty="0" smtClean="0"/>
            <a:t>                            100 gr                                                             </a:t>
          </a:r>
          <a:r>
            <a:rPr lang="en-US" dirty="0" err="1" smtClean="0"/>
            <a:t>Surtish</a:t>
          </a:r>
          <a:r>
            <a:rPr lang="en-US" dirty="0" smtClean="0"/>
            <a:t> </a:t>
          </a:r>
          <a:r>
            <a:rPr lang="en-US" dirty="0" err="1" smtClean="0"/>
            <a:t>uchun</a:t>
          </a:r>
          <a:r>
            <a:rPr lang="en-US" dirty="0" smtClean="0"/>
            <a:t> </a:t>
          </a:r>
          <a:r>
            <a:rPr lang="en-US" dirty="0" err="1" smtClean="0"/>
            <a:t>yog’I</a:t>
          </a:r>
          <a:r>
            <a:rPr lang="en-US" dirty="0" smtClean="0"/>
            <a:t>                              100gr </a:t>
          </a:r>
          <a:endParaRPr lang="ru-RU" dirty="0"/>
        </a:p>
      </dgm:t>
    </dgm:pt>
    <dgm:pt modelId="{4581FB5D-7673-49BE-B646-5D9ADB4E20C5}" type="parTrans" cxnId="{577AD3BF-E50A-4CCA-8BC1-3A65DE404206}">
      <dgm:prSet/>
      <dgm:spPr/>
      <dgm:t>
        <a:bodyPr/>
        <a:lstStyle/>
        <a:p>
          <a:endParaRPr lang="ru-RU"/>
        </a:p>
      </dgm:t>
    </dgm:pt>
    <dgm:pt modelId="{DF66F596-66CC-421E-B852-6C546F40F191}" type="sibTrans" cxnId="{577AD3BF-E50A-4CCA-8BC1-3A65DE404206}">
      <dgm:prSet/>
      <dgm:spPr/>
      <dgm:t>
        <a:bodyPr/>
        <a:lstStyle/>
        <a:p>
          <a:endParaRPr lang="ru-RU"/>
        </a:p>
      </dgm:t>
    </dgm:pt>
    <dgm:pt modelId="{DF814250-3AB7-4562-B141-EC1F7C723CFF}">
      <dgm:prSet/>
      <dgm:spPr/>
      <dgm:t>
        <a:bodyPr/>
        <a:lstStyle/>
        <a:p>
          <a:pPr rtl="0"/>
          <a:r>
            <a:rPr lang="en-US" dirty="0" err="1" smtClean="0"/>
            <a:t>Sut</a:t>
          </a:r>
          <a:r>
            <a:rPr lang="en-US" dirty="0" smtClean="0"/>
            <a:t>                                 1000gr                                                             </a:t>
          </a:r>
          <a:r>
            <a:rPr lang="en-US" dirty="0" err="1" smtClean="0"/>
            <a:t>Xar</a:t>
          </a:r>
          <a:r>
            <a:rPr lang="en-US" dirty="0" smtClean="0"/>
            <a:t> </a:t>
          </a:r>
          <a:r>
            <a:rPr lang="en-US" dirty="0" err="1" smtClean="0"/>
            <a:t>hil</a:t>
          </a:r>
          <a:r>
            <a:rPr lang="en-US" dirty="0" smtClean="0"/>
            <a:t> </a:t>
          </a:r>
          <a:r>
            <a:rPr lang="en-US" dirty="0" err="1" smtClean="0"/>
            <a:t>ziravorlar</a:t>
          </a:r>
          <a:r>
            <a:rPr lang="en-US" dirty="0" smtClean="0"/>
            <a:t>                                        5gr</a:t>
          </a:r>
          <a:endParaRPr lang="ru-RU" dirty="0"/>
        </a:p>
      </dgm:t>
    </dgm:pt>
    <dgm:pt modelId="{E3C517F2-1F52-4080-B89E-55E0ED271EDE}" type="parTrans" cxnId="{9D148C3A-9A8F-489F-BEF8-A95D82FEAB03}">
      <dgm:prSet/>
      <dgm:spPr/>
      <dgm:t>
        <a:bodyPr/>
        <a:lstStyle/>
        <a:p>
          <a:endParaRPr lang="ru-RU"/>
        </a:p>
      </dgm:t>
    </dgm:pt>
    <dgm:pt modelId="{F356F895-EFBA-4918-8122-1C1365D9A8FF}" type="sibTrans" cxnId="{9D148C3A-9A8F-489F-BEF8-A95D82FEAB03}">
      <dgm:prSet/>
      <dgm:spPr/>
      <dgm:t>
        <a:bodyPr/>
        <a:lstStyle/>
        <a:p>
          <a:endParaRPr lang="ru-RU"/>
        </a:p>
      </dgm:t>
    </dgm:pt>
    <dgm:pt modelId="{FFC5A0F9-800D-481F-9681-895DCFFB4E57}">
      <dgm:prSet/>
      <dgm:spPr/>
      <dgm:t>
        <a:bodyPr/>
        <a:lstStyle/>
        <a:p>
          <a:pPr rtl="0"/>
          <a:r>
            <a:rPr lang="en-US" dirty="0" err="1" smtClean="0"/>
            <a:t>Tuz</a:t>
          </a:r>
          <a:r>
            <a:rPr lang="en-US" dirty="0" smtClean="0"/>
            <a:t>                                        5gr                                                             </a:t>
          </a:r>
          <a:r>
            <a:rPr lang="en-US" dirty="0" err="1" smtClean="0"/>
            <a:t>Oq</a:t>
          </a:r>
          <a:r>
            <a:rPr lang="en-US" dirty="0" smtClean="0"/>
            <a:t> non </a:t>
          </a:r>
          <a:r>
            <a:rPr lang="en-US" dirty="0" err="1" smtClean="0"/>
            <a:t>talqoni</a:t>
          </a:r>
          <a:r>
            <a:rPr lang="en-US" dirty="0" smtClean="0"/>
            <a:t>                                      50gr</a:t>
          </a:r>
          <a:endParaRPr lang="ru-RU" dirty="0"/>
        </a:p>
      </dgm:t>
    </dgm:pt>
    <dgm:pt modelId="{74B8F392-63C8-4336-ACC7-086F97AA865B}" type="parTrans" cxnId="{2F0FE8DD-8CE6-4D81-B561-B427C0520C43}">
      <dgm:prSet/>
      <dgm:spPr/>
      <dgm:t>
        <a:bodyPr/>
        <a:lstStyle/>
        <a:p>
          <a:endParaRPr lang="ru-RU"/>
        </a:p>
      </dgm:t>
    </dgm:pt>
    <dgm:pt modelId="{0D34EF00-73A8-4A67-91BE-888033438803}" type="sibTrans" cxnId="{2F0FE8DD-8CE6-4D81-B561-B427C0520C43}">
      <dgm:prSet/>
      <dgm:spPr/>
      <dgm:t>
        <a:bodyPr/>
        <a:lstStyle/>
        <a:p>
          <a:endParaRPr lang="ru-RU"/>
        </a:p>
      </dgm:t>
    </dgm:pt>
    <dgm:pt modelId="{14ABFF94-CE55-4114-8B66-434A721C87C1}">
      <dgm:prSet/>
      <dgm:spPr/>
      <dgm:t>
        <a:bodyPr/>
        <a:lstStyle/>
        <a:p>
          <a:pPr rtl="0"/>
          <a:r>
            <a:rPr lang="en-US" dirty="0" err="1" smtClean="0"/>
            <a:t>xamirning</a:t>
          </a:r>
          <a:r>
            <a:rPr lang="en-US" dirty="0" smtClean="0"/>
            <a:t> </a:t>
          </a:r>
          <a:r>
            <a:rPr lang="en-US" dirty="0" err="1" smtClean="0"/>
            <a:t>og’irligi</a:t>
          </a:r>
          <a:r>
            <a:rPr lang="en-US" dirty="0" smtClean="0"/>
            <a:t> 1550gr </a:t>
          </a:r>
          <a:endParaRPr lang="ru-RU" dirty="0"/>
        </a:p>
      </dgm:t>
    </dgm:pt>
    <dgm:pt modelId="{3AD38CCB-06BD-4396-8FDC-7685C6E5FA03}" type="parTrans" cxnId="{E19E8C0A-46DE-49B7-A7D4-DEDFFF9DC6C7}">
      <dgm:prSet/>
      <dgm:spPr/>
      <dgm:t>
        <a:bodyPr/>
        <a:lstStyle/>
        <a:p>
          <a:endParaRPr lang="ru-RU"/>
        </a:p>
      </dgm:t>
    </dgm:pt>
    <dgm:pt modelId="{E69327FC-F24D-4DA0-B783-8A213BAD42A7}" type="sibTrans" cxnId="{E19E8C0A-46DE-49B7-A7D4-DEDFFF9DC6C7}">
      <dgm:prSet/>
      <dgm:spPr/>
      <dgm:t>
        <a:bodyPr/>
        <a:lstStyle/>
        <a:p>
          <a:endParaRPr lang="ru-RU"/>
        </a:p>
      </dgm:t>
    </dgm:pt>
    <dgm:pt modelId="{0DD05B0E-036B-48EB-A88C-F00CEB6A2958}">
      <dgm:prSet/>
      <dgm:spPr/>
      <dgm:t>
        <a:bodyPr/>
        <a:lstStyle/>
        <a:p>
          <a:pPr rtl="0"/>
          <a:r>
            <a:rPr lang="en-US" dirty="0" smtClean="0"/>
            <a:t>Soda                                     5gr                                            </a:t>
          </a:r>
          <a:endParaRPr lang="ru-RU" dirty="0"/>
        </a:p>
      </dgm:t>
    </dgm:pt>
    <dgm:pt modelId="{7788D287-DE90-4C0C-A96D-2A5FA444CF2C}" type="parTrans" cxnId="{37AB34D0-7A64-4DB6-AAC9-2429087419F8}">
      <dgm:prSet/>
      <dgm:spPr/>
      <dgm:t>
        <a:bodyPr/>
        <a:lstStyle/>
        <a:p>
          <a:endParaRPr lang="ru-RU"/>
        </a:p>
      </dgm:t>
    </dgm:pt>
    <dgm:pt modelId="{308E2340-E04B-44BF-8A6B-7CCBDABDB06B}" type="sibTrans" cxnId="{37AB34D0-7A64-4DB6-AAC9-2429087419F8}">
      <dgm:prSet/>
      <dgm:spPr/>
      <dgm:t>
        <a:bodyPr/>
        <a:lstStyle/>
        <a:p>
          <a:endParaRPr lang="ru-RU"/>
        </a:p>
      </dgm:t>
    </dgm:pt>
    <dgm:pt modelId="{8D713CA8-2A18-45C5-BB50-C21D88E900EE}" type="pres">
      <dgm:prSet presAssocID="{85AD4FFE-4812-4909-BA34-8B0F1A2488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54E179-06D1-417D-B4DC-A6B38E83E1B5}" type="pres">
      <dgm:prSet presAssocID="{7DD2E89A-79E4-426A-9F8C-4CDCFF69D98F}" presName="parentText" presStyleLbl="node1" presStyleIdx="0" presStyleCnt="8" custLinFactNeighborY="954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F2C086-BD75-4EC7-805F-5708BD664AA1}" type="pres">
      <dgm:prSet presAssocID="{9F902BBC-B187-4C94-ABF8-20380398F9F1}" presName="spacer" presStyleCnt="0"/>
      <dgm:spPr/>
    </dgm:pt>
    <dgm:pt modelId="{AEEFD426-32C8-4206-B866-3ED83C4B4A40}" type="pres">
      <dgm:prSet presAssocID="{B4C83130-124F-4BFC-A97F-944546E7AE92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3ABE0F-EE20-452A-B17F-DEA17C9B3AB9}" type="pres">
      <dgm:prSet presAssocID="{BE7D9CE7-BF1C-4141-AC91-CAF37F2C05A9}" presName="spacer" presStyleCnt="0"/>
      <dgm:spPr/>
    </dgm:pt>
    <dgm:pt modelId="{D30090FB-01A4-43BA-9507-AB85C94CD402}" type="pres">
      <dgm:prSet presAssocID="{C75AB04C-ECC2-4C6B-9EA1-6CF0FF209898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839A34-BA4B-4864-9450-EE88B72617B2}" type="pres">
      <dgm:prSet presAssocID="{4EA2636E-9C60-4164-A159-01EC10655B68}" presName="spacer" presStyleCnt="0"/>
      <dgm:spPr/>
    </dgm:pt>
    <dgm:pt modelId="{E16AA92C-C2DA-45E7-A1C8-D32C922E3B64}" type="pres">
      <dgm:prSet presAssocID="{837569F5-590C-4B46-85B4-AFDB9250F76E}" presName="parentText" presStyleLbl="node1" presStyleIdx="3" presStyleCnt="8" custScaleY="1151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4A355B-F79D-41F6-800A-D89048F65E01}" type="pres">
      <dgm:prSet presAssocID="{DF66F596-66CC-421E-B852-6C546F40F191}" presName="spacer" presStyleCnt="0"/>
      <dgm:spPr/>
    </dgm:pt>
    <dgm:pt modelId="{23FF6946-46FC-4F0B-AA05-6F8A533498DA}" type="pres">
      <dgm:prSet presAssocID="{DF814250-3AB7-4562-B141-EC1F7C723CFF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10C599-E3E6-4D70-B61B-B2A315168306}" type="pres">
      <dgm:prSet presAssocID="{F356F895-EFBA-4918-8122-1C1365D9A8FF}" presName="spacer" presStyleCnt="0"/>
      <dgm:spPr/>
    </dgm:pt>
    <dgm:pt modelId="{536CAFEB-33D1-4A59-8BE8-002F8997A78A}" type="pres">
      <dgm:prSet presAssocID="{FFC5A0F9-800D-481F-9681-895DCFFB4E57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B34D5-919A-4C3D-AF18-F0DB70C9E6FC}" type="pres">
      <dgm:prSet presAssocID="{0D34EF00-73A8-4A67-91BE-888033438803}" presName="spacer" presStyleCnt="0"/>
      <dgm:spPr/>
    </dgm:pt>
    <dgm:pt modelId="{81B06F31-31E3-439A-A9D4-1854044FAE0D}" type="pres">
      <dgm:prSet presAssocID="{0DD05B0E-036B-48EB-A88C-F00CEB6A2958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C3F455-70F5-4284-9CC4-06E98634EE03}" type="pres">
      <dgm:prSet presAssocID="{308E2340-E04B-44BF-8A6B-7CCBDABDB06B}" presName="spacer" presStyleCnt="0"/>
      <dgm:spPr/>
    </dgm:pt>
    <dgm:pt modelId="{AF4722AF-6D0E-41EC-B282-9E8A1E9512BA}" type="pres">
      <dgm:prSet presAssocID="{14ABFF94-CE55-4114-8B66-434A721C87C1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0FE8DD-8CE6-4D81-B561-B427C0520C43}" srcId="{85AD4FFE-4812-4909-BA34-8B0F1A248817}" destId="{FFC5A0F9-800D-481F-9681-895DCFFB4E57}" srcOrd="5" destOrd="0" parTransId="{74B8F392-63C8-4336-ACC7-086F97AA865B}" sibTransId="{0D34EF00-73A8-4A67-91BE-888033438803}"/>
    <dgm:cxn modelId="{37AB34D0-7A64-4DB6-AAC9-2429087419F8}" srcId="{85AD4FFE-4812-4909-BA34-8B0F1A248817}" destId="{0DD05B0E-036B-48EB-A88C-F00CEB6A2958}" srcOrd="6" destOrd="0" parTransId="{7788D287-DE90-4C0C-A96D-2A5FA444CF2C}" sibTransId="{308E2340-E04B-44BF-8A6B-7CCBDABDB06B}"/>
    <dgm:cxn modelId="{1AEFAFAB-D90C-492E-8A36-032E143E72CF}" srcId="{85AD4FFE-4812-4909-BA34-8B0F1A248817}" destId="{C75AB04C-ECC2-4C6B-9EA1-6CF0FF209898}" srcOrd="2" destOrd="0" parTransId="{431B448C-01AA-49E5-9036-7A44C0D15B3C}" sibTransId="{4EA2636E-9C60-4164-A159-01EC10655B68}"/>
    <dgm:cxn modelId="{9509FC81-BCA6-47E9-9ABE-934D30D99168}" type="presOf" srcId="{C75AB04C-ECC2-4C6B-9EA1-6CF0FF209898}" destId="{D30090FB-01A4-43BA-9507-AB85C94CD402}" srcOrd="0" destOrd="0" presId="urn:microsoft.com/office/officeart/2005/8/layout/vList2"/>
    <dgm:cxn modelId="{DC69ACC7-2E66-46CC-9624-B5F28A6A2536}" type="presOf" srcId="{FFC5A0F9-800D-481F-9681-895DCFFB4E57}" destId="{536CAFEB-33D1-4A59-8BE8-002F8997A78A}" srcOrd="0" destOrd="0" presId="urn:microsoft.com/office/officeart/2005/8/layout/vList2"/>
    <dgm:cxn modelId="{9D148C3A-9A8F-489F-BEF8-A95D82FEAB03}" srcId="{85AD4FFE-4812-4909-BA34-8B0F1A248817}" destId="{DF814250-3AB7-4562-B141-EC1F7C723CFF}" srcOrd="4" destOrd="0" parTransId="{E3C517F2-1F52-4080-B89E-55E0ED271EDE}" sibTransId="{F356F895-EFBA-4918-8122-1C1365D9A8FF}"/>
    <dgm:cxn modelId="{2AD1832B-0D14-4769-AA3E-D9F09DC46CBD}" type="presOf" srcId="{B4C83130-124F-4BFC-A97F-944546E7AE92}" destId="{AEEFD426-32C8-4206-B866-3ED83C4B4A40}" srcOrd="0" destOrd="0" presId="urn:microsoft.com/office/officeart/2005/8/layout/vList2"/>
    <dgm:cxn modelId="{E19E8C0A-46DE-49B7-A7D4-DEDFFF9DC6C7}" srcId="{85AD4FFE-4812-4909-BA34-8B0F1A248817}" destId="{14ABFF94-CE55-4114-8B66-434A721C87C1}" srcOrd="7" destOrd="0" parTransId="{3AD38CCB-06BD-4396-8FDC-7685C6E5FA03}" sibTransId="{E69327FC-F24D-4DA0-B783-8A213BAD42A7}"/>
    <dgm:cxn modelId="{127291DD-81F5-4191-9591-EED3222CA6E5}" type="presOf" srcId="{0DD05B0E-036B-48EB-A88C-F00CEB6A2958}" destId="{81B06F31-31E3-439A-A9D4-1854044FAE0D}" srcOrd="0" destOrd="0" presId="urn:microsoft.com/office/officeart/2005/8/layout/vList2"/>
    <dgm:cxn modelId="{4541D714-F127-4696-A049-D93EFC7B8731}" srcId="{85AD4FFE-4812-4909-BA34-8B0F1A248817}" destId="{B4C83130-124F-4BFC-A97F-944546E7AE92}" srcOrd="1" destOrd="0" parTransId="{85691960-671A-4CDD-A311-A7C7DD7CD8A3}" sibTransId="{BE7D9CE7-BF1C-4141-AC91-CAF37F2C05A9}"/>
    <dgm:cxn modelId="{BF3F1DCE-4470-4803-B6C5-489D72FA0967}" type="presOf" srcId="{837569F5-590C-4B46-85B4-AFDB9250F76E}" destId="{E16AA92C-C2DA-45E7-A1C8-D32C922E3B64}" srcOrd="0" destOrd="0" presId="urn:microsoft.com/office/officeart/2005/8/layout/vList2"/>
    <dgm:cxn modelId="{0CB476F7-9E8D-4FCD-804F-D3D07F8A9EB6}" type="presOf" srcId="{14ABFF94-CE55-4114-8B66-434A721C87C1}" destId="{AF4722AF-6D0E-41EC-B282-9E8A1E9512BA}" srcOrd="0" destOrd="0" presId="urn:microsoft.com/office/officeart/2005/8/layout/vList2"/>
    <dgm:cxn modelId="{577AD3BF-E50A-4CCA-8BC1-3A65DE404206}" srcId="{85AD4FFE-4812-4909-BA34-8B0F1A248817}" destId="{837569F5-590C-4B46-85B4-AFDB9250F76E}" srcOrd="3" destOrd="0" parTransId="{4581FB5D-7673-49BE-B646-5D9ADB4E20C5}" sibTransId="{DF66F596-66CC-421E-B852-6C546F40F191}"/>
    <dgm:cxn modelId="{ED6B8A66-C087-47F1-BF82-CBFC5A3A48EA}" type="presOf" srcId="{DF814250-3AB7-4562-B141-EC1F7C723CFF}" destId="{23FF6946-46FC-4F0B-AA05-6F8A533498DA}" srcOrd="0" destOrd="0" presId="urn:microsoft.com/office/officeart/2005/8/layout/vList2"/>
    <dgm:cxn modelId="{66CF6F1F-2E9A-452E-A1CD-8341BDDE425E}" type="presOf" srcId="{85AD4FFE-4812-4909-BA34-8B0F1A248817}" destId="{8D713CA8-2A18-45C5-BB50-C21D88E900EE}" srcOrd="0" destOrd="0" presId="urn:microsoft.com/office/officeart/2005/8/layout/vList2"/>
    <dgm:cxn modelId="{BFC4180C-571A-4C60-8DCC-26BE8C48494C}" type="presOf" srcId="{7DD2E89A-79E4-426A-9F8C-4CDCFF69D98F}" destId="{E954E179-06D1-417D-B4DC-A6B38E83E1B5}" srcOrd="0" destOrd="0" presId="urn:microsoft.com/office/officeart/2005/8/layout/vList2"/>
    <dgm:cxn modelId="{F5F96225-40A9-4107-A286-4ED062E02355}" srcId="{85AD4FFE-4812-4909-BA34-8B0F1A248817}" destId="{7DD2E89A-79E4-426A-9F8C-4CDCFF69D98F}" srcOrd="0" destOrd="0" parTransId="{B0C3CD19-2B80-4791-9761-38A1B899CE41}" sibTransId="{9F902BBC-B187-4C94-ABF8-20380398F9F1}"/>
    <dgm:cxn modelId="{9611D692-B8B9-4191-B196-D64D4D2C2A4D}" type="presParOf" srcId="{8D713CA8-2A18-45C5-BB50-C21D88E900EE}" destId="{E954E179-06D1-417D-B4DC-A6B38E83E1B5}" srcOrd="0" destOrd="0" presId="urn:microsoft.com/office/officeart/2005/8/layout/vList2"/>
    <dgm:cxn modelId="{445962E1-F43C-4E59-9883-708B97EE2744}" type="presParOf" srcId="{8D713CA8-2A18-45C5-BB50-C21D88E900EE}" destId="{58F2C086-BD75-4EC7-805F-5708BD664AA1}" srcOrd="1" destOrd="0" presId="urn:microsoft.com/office/officeart/2005/8/layout/vList2"/>
    <dgm:cxn modelId="{08F99524-FBA4-4E92-92C8-896A5394A94B}" type="presParOf" srcId="{8D713CA8-2A18-45C5-BB50-C21D88E900EE}" destId="{AEEFD426-32C8-4206-B866-3ED83C4B4A40}" srcOrd="2" destOrd="0" presId="urn:microsoft.com/office/officeart/2005/8/layout/vList2"/>
    <dgm:cxn modelId="{895F8375-6AD2-4AED-81EE-68E484290F9A}" type="presParOf" srcId="{8D713CA8-2A18-45C5-BB50-C21D88E900EE}" destId="{EB3ABE0F-EE20-452A-B17F-DEA17C9B3AB9}" srcOrd="3" destOrd="0" presId="urn:microsoft.com/office/officeart/2005/8/layout/vList2"/>
    <dgm:cxn modelId="{AC720C59-666F-4BB2-8E75-1DCACED775E4}" type="presParOf" srcId="{8D713CA8-2A18-45C5-BB50-C21D88E900EE}" destId="{D30090FB-01A4-43BA-9507-AB85C94CD402}" srcOrd="4" destOrd="0" presId="urn:microsoft.com/office/officeart/2005/8/layout/vList2"/>
    <dgm:cxn modelId="{84E25D54-8D03-45DF-B586-C3F64C543143}" type="presParOf" srcId="{8D713CA8-2A18-45C5-BB50-C21D88E900EE}" destId="{9A839A34-BA4B-4864-9450-EE88B72617B2}" srcOrd="5" destOrd="0" presId="urn:microsoft.com/office/officeart/2005/8/layout/vList2"/>
    <dgm:cxn modelId="{9CC38A62-BBD5-4EC7-8B7F-A49A4705CB8C}" type="presParOf" srcId="{8D713CA8-2A18-45C5-BB50-C21D88E900EE}" destId="{E16AA92C-C2DA-45E7-A1C8-D32C922E3B64}" srcOrd="6" destOrd="0" presId="urn:microsoft.com/office/officeart/2005/8/layout/vList2"/>
    <dgm:cxn modelId="{7126A721-40A9-4D9E-87DA-BD83562B6994}" type="presParOf" srcId="{8D713CA8-2A18-45C5-BB50-C21D88E900EE}" destId="{F34A355B-F79D-41F6-800A-D89048F65E01}" srcOrd="7" destOrd="0" presId="urn:microsoft.com/office/officeart/2005/8/layout/vList2"/>
    <dgm:cxn modelId="{82F18CB5-4659-4F66-9E1A-C07B060B3D8D}" type="presParOf" srcId="{8D713CA8-2A18-45C5-BB50-C21D88E900EE}" destId="{23FF6946-46FC-4F0B-AA05-6F8A533498DA}" srcOrd="8" destOrd="0" presId="urn:microsoft.com/office/officeart/2005/8/layout/vList2"/>
    <dgm:cxn modelId="{F2FAE453-119C-40A4-B7A1-D07F459999DB}" type="presParOf" srcId="{8D713CA8-2A18-45C5-BB50-C21D88E900EE}" destId="{BB10C599-E3E6-4D70-B61B-B2A315168306}" srcOrd="9" destOrd="0" presId="urn:microsoft.com/office/officeart/2005/8/layout/vList2"/>
    <dgm:cxn modelId="{2E87A69A-6AA4-4BC4-A456-E91796072A0B}" type="presParOf" srcId="{8D713CA8-2A18-45C5-BB50-C21D88E900EE}" destId="{536CAFEB-33D1-4A59-8BE8-002F8997A78A}" srcOrd="10" destOrd="0" presId="urn:microsoft.com/office/officeart/2005/8/layout/vList2"/>
    <dgm:cxn modelId="{2F737FB8-3284-41C9-AF3F-5462814BAFBB}" type="presParOf" srcId="{8D713CA8-2A18-45C5-BB50-C21D88E900EE}" destId="{246B34D5-919A-4C3D-AF18-F0DB70C9E6FC}" srcOrd="11" destOrd="0" presId="urn:microsoft.com/office/officeart/2005/8/layout/vList2"/>
    <dgm:cxn modelId="{77E1E45C-E97E-436E-9201-A02748660AC9}" type="presParOf" srcId="{8D713CA8-2A18-45C5-BB50-C21D88E900EE}" destId="{81B06F31-31E3-439A-A9D4-1854044FAE0D}" srcOrd="12" destOrd="0" presId="urn:microsoft.com/office/officeart/2005/8/layout/vList2"/>
    <dgm:cxn modelId="{6BD9FFEC-7C5A-41D5-9DB7-29B0D3CA69B9}" type="presParOf" srcId="{8D713CA8-2A18-45C5-BB50-C21D88E900EE}" destId="{E8C3F455-70F5-4284-9CC4-06E98634EE03}" srcOrd="13" destOrd="0" presId="urn:microsoft.com/office/officeart/2005/8/layout/vList2"/>
    <dgm:cxn modelId="{EA739440-FB0F-4B8F-84D2-124731A4B9E4}" type="presParOf" srcId="{8D713CA8-2A18-45C5-BB50-C21D88E900EE}" destId="{AF4722AF-6D0E-41EC-B282-9E8A1E9512BA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4E179-06D1-417D-B4DC-A6B38E83E1B5}">
      <dsp:nvSpPr>
        <dsp:cNvPr id="0" name=""/>
        <dsp:cNvSpPr/>
      </dsp:nvSpPr>
      <dsp:spPr>
        <a:xfrm>
          <a:off x="0" y="108098"/>
          <a:ext cx="10515600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Un                                400gr                                                                </a:t>
          </a:r>
          <a:r>
            <a:rPr lang="en-US" sz="1900" kern="1200" dirty="0" err="1" smtClean="0"/>
            <a:t>Pishgan</a:t>
          </a:r>
          <a:r>
            <a:rPr lang="en-US" sz="1900" kern="1200" dirty="0" smtClean="0"/>
            <a:t>  </a:t>
          </a:r>
          <a:r>
            <a:rPr lang="en-US" sz="1900" kern="1200" dirty="0" err="1" smtClean="0"/>
            <a:t>blinchiklar</a:t>
          </a:r>
          <a:r>
            <a:rPr lang="en-US" sz="1900" kern="1200" dirty="0" smtClean="0"/>
            <a:t>                            1000gr             </a:t>
          </a:r>
          <a:endParaRPr lang="ru-RU" sz="1900" kern="1200" dirty="0"/>
        </a:p>
      </dsp:txBody>
      <dsp:txXfrm>
        <a:off x="22246" y="130344"/>
        <a:ext cx="10471108" cy="411223"/>
      </dsp:txXfrm>
    </dsp:sp>
    <dsp:sp modelId="{AEEFD426-32C8-4206-B866-3ED83C4B4A40}">
      <dsp:nvSpPr>
        <dsp:cNvPr id="0" name=""/>
        <dsp:cNvSpPr/>
      </dsp:nvSpPr>
      <dsp:spPr>
        <a:xfrm>
          <a:off x="0" y="566282"/>
          <a:ext cx="10515600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Shakar</a:t>
          </a:r>
          <a:r>
            <a:rPr lang="en-US" sz="1900" kern="1200" dirty="0" smtClean="0"/>
            <a:t>                           30 gr                                                                </a:t>
          </a:r>
          <a:r>
            <a:rPr lang="en-US" sz="1900" kern="1200" dirty="0" err="1" smtClean="0"/>
            <a:t>Piyoz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va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tuxumli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go’sht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qiyma</a:t>
          </a:r>
          <a:r>
            <a:rPr lang="en-US" sz="1900" kern="1200" dirty="0" smtClean="0"/>
            <a:t>          2000gr                </a:t>
          </a:r>
          <a:endParaRPr lang="ru-RU" sz="1900" kern="1200" dirty="0"/>
        </a:p>
      </dsp:txBody>
      <dsp:txXfrm>
        <a:off x="22246" y="588528"/>
        <a:ext cx="10471108" cy="411223"/>
      </dsp:txXfrm>
    </dsp:sp>
    <dsp:sp modelId="{D30090FB-01A4-43BA-9507-AB85C94CD402}">
      <dsp:nvSpPr>
        <dsp:cNvPr id="0" name=""/>
        <dsp:cNvSpPr/>
      </dsp:nvSpPr>
      <dsp:spPr>
        <a:xfrm>
          <a:off x="0" y="1076717"/>
          <a:ext cx="10515600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Saryog</a:t>
          </a:r>
          <a:r>
            <a:rPr lang="en-US" sz="1900" kern="1200" dirty="0" smtClean="0"/>
            <a:t>’                           20gr                                                                </a:t>
          </a:r>
          <a:r>
            <a:rPr lang="en-US" sz="1900" kern="1200" dirty="0" err="1" smtClean="0"/>
            <a:t>Tuxum</a:t>
          </a:r>
          <a:r>
            <a:rPr lang="en-US" sz="1900" kern="1200" dirty="0" smtClean="0"/>
            <a:t>                                                   1 </a:t>
          </a:r>
          <a:r>
            <a:rPr lang="en-US" sz="1900" kern="1200" dirty="0" err="1" smtClean="0"/>
            <a:t>dona</a:t>
          </a:r>
          <a:endParaRPr lang="ru-RU" sz="1900" kern="1200" dirty="0"/>
        </a:p>
      </dsp:txBody>
      <dsp:txXfrm>
        <a:off x="22246" y="1098963"/>
        <a:ext cx="10471108" cy="411223"/>
      </dsp:txXfrm>
    </dsp:sp>
    <dsp:sp modelId="{E16AA92C-C2DA-45E7-A1C8-D32C922E3B64}">
      <dsp:nvSpPr>
        <dsp:cNvPr id="0" name=""/>
        <dsp:cNvSpPr/>
      </dsp:nvSpPr>
      <dsp:spPr>
        <a:xfrm>
          <a:off x="0" y="1587152"/>
          <a:ext cx="10515600" cy="5246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Tuxum</a:t>
          </a:r>
          <a:r>
            <a:rPr lang="en-US" sz="1900" kern="1200" dirty="0" smtClean="0"/>
            <a:t>                            100 gr                                                             </a:t>
          </a:r>
          <a:r>
            <a:rPr lang="en-US" sz="1900" kern="1200" dirty="0" err="1" smtClean="0"/>
            <a:t>Surtish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uchun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yog’I</a:t>
          </a:r>
          <a:r>
            <a:rPr lang="en-US" sz="1900" kern="1200" dirty="0" smtClean="0"/>
            <a:t>                              100gr </a:t>
          </a:r>
          <a:endParaRPr lang="ru-RU" sz="1900" kern="1200" dirty="0"/>
        </a:p>
      </dsp:txBody>
      <dsp:txXfrm>
        <a:off x="25612" y="1612764"/>
        <a:ext cx="10464376" cy="473449"/>
      </dsp:txXfrm>
    </dsp:sp>
    <dsp:sp modelId="{23FF6946-46FC-4F0B-AA05-6F8A533498DA}">
      <dsp:nvSpPr>
        <dsp:cNvPr id="0" name=""/>
        <dsp:cNvSpPr/>
      </dsp:nvSpPr>
      <dsp:spPr>
        <a:xfrm>
          <a:off x="0" y="2166546"/>
          <a:ext cx="10515600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Sut</a:t>
          </a:r>
          <a:r>
            <a:rPr lang="en-US" sz="1900" kern="1200" dirty="0" smtClean="0"/>
            <a:t>                                 1000gr                                                             </a:t>
          </a:r>
          <a:r>
            <a:rPr lang="en-US" sz="1900" kern="1200" dirty="0" err="1" smtClean="0"/>
            <a:t>Xar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hil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ziravorlar</a:t>
          </a:r>
          <a:r>
            <a:rPr lang="en-US" sz="1900" kern="1200" dirty="0" smtClean="0"/>
            <a:t>                                        5gr</a:t>
          </a:r>
          <a:endParaRPr lang="ru-RU" sz="1900" kern="1200" dirty="0"/>
        </a:p>
      </dsp:txBody>
      <dsp:txXfrm>
        <a:off x="22246" y="2188792"/>
        <a:ext cx="10471108" cy="411223"/>
      </dsp:txXfrm>
    </dsp:sp>
    <dsp:sp modelId="{536CAFEB-33D1-4A59-8BE8-002F8997A78A}">
      <dsp:nvSpPr>
        <dsp:cNvPr id="0" name=""/>
        <dsp:cNvSpPr/>
      </dsp:nvSpPr>
      <dsp:spPr>
        <a:xfrm>
          <a:off x="0" y="2676981"/>
          <a:ext cx="10515600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Tuz</a:t>
          </a:r>
          <a:r>
            <a:rPr lang="en-US" sz="1900" kern="1200" dirty="0" smtClean="0"/>
            <a:t>                                        5gr                                                             </a:t>
          </a:r>
          <a:r>
            <a:rPr lang="en-US" sz="1900" kern="1200" dirty="0" err="1" smtClean="0"/>
            <a:t>Oq</a:t>
          </a:r>
          <a:r>
            <a:rPr lang="en-US" sz="1900" kern="1200" dirty="0" smtClean="0"/>
            <a:t> non </a:t>
          </a:r>
          <a:r>
            <a:rPr lang="en-US" sz="1900" kern="1200" dirty="0" err="1" smtClean="0"/>
            <a:t>talqoni</a:t>
          </a:r>
          <a:r>
            <a:rPr lang="en-US" sz="1900" kern="1200" dirty="0" smtClean="0"/>
            <a:t>                                      50gr</a:t>
          </a:r>
          <a:endParaRPr lang="ru-RU" sz="1900" kern="1200" dirty="0"/>
        </a:p>
      </dsp:txBody>
      <dsp:txXfrm>
        <a:off x="22246" y="2699227"/>
        <a:ext cx="10471108" cy="411223"/>
      </dsp:txXfrm>
    </dsp:sp>
    <dsp:sp modelId="{81B06F31-31E3-439A-A9D4-1854044FAE0D}">
      <dsp:nvSpPr>
        <dsp:cNvPr id="0" name=""/>
        <dsp:cNvSpPr/>
      </dsp:nvSpPr>
      <dsp:spPr>
        <a:xfrm>
          <a:off x="0" y="3187416"/>
          <a:ext cx="10515600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Soda                                     5gr                                            </a:t>
          </a:r>
          <a:endParaRPr lang="ru-RU" sz="1900" kern="1200" dirty="0"/>
        </a:p>
      </dsp:txBody>
      <dsp:txXfrm>
        <a:off x="22246" y="3209662"/>
        <a:ext cx="10471108" cy="411223"/>
      </dsp:txXfrm>
    </dsp:sp>
    <dsp:sp modelId="{AF4722AF-6D0E-41EC-B282-9E8A1E9512BA}">
      <dsp:nvSpPr>
        <dsp:cNvPr id="0" name=""/>
        <dsp:cNvSpPr/>
      </dsp:nvSpPr>
      <dsp:spPr>
        <a:xfrm>
          <a:off x="0" y="3697851"/>
          <a:ext cx="10515600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xamirning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og’irligi</a:t>
          </a:r>
          <a:r>
            <a:rPr lang="en-US" sz="1900" kern="1200" dirty="0" smtClean="0"/>
            <a:t> 1550gr </a:t>
          </a:r>
          <a:endParaRPr lang="ru-RU" sz="1900" kern="1200" dirty="0"/>
        </a:p>
      </dsp:txBody>
      <dsp:txXfrm>
        <a:off x="22246" y="3720097"/>
        <a:ext cx="10471108" cy="411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C323-2D08-44A3-AA4A-2FDE0502CCDC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9825-8E00-4245-8A08-E51278379F9B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174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C323-2D08-44A3-AA4A-2FDE0502CCDC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9825-8E00-4245-8A08-E51278379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05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C323-2D08-44A3-AA4A-2FDE0502CCDC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9825-8E00-4245-8A08-E51278379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603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C323-2D08-44A3-AA4A-2FDE0502CCDC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9825-8E00-4245-8A08-E51278379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247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C323-2D08-44A3-AA4A-2FDE0502CCDC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9825-8E00-4245-8A08-E51278379F9B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567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C323-2D08-44A3-AA4A-2FDE0502CCDC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9825-8E00-4245-8A08-E51278379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204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C323-2D08-44A3-AA4A-2FDE0502CCDC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9825-8E00-4245-8A08-E51278379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577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C323-2D08-44A3-AA4A-2FDE0502CCDC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9825-8E00-4245-8A08-E51278379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028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C323-2D08-44A3-AA4A-2FDE0502CCDC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9825-8E00-4245-8A08-E51278379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24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F2FC323-2D08-44A3-AA4A-2FDE0502CCDC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F79825-8E00-4245-8A08-E51278379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290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C323-2D08-44A3-AA4A-2FDE0502CCDC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9825-8E00-4245-8A08-E51278379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221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F2FC323-2D08-44A3-AA4A-2FDE0502CCDC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8F79825-8E00-4245-8A08-E51278379F9B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50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</a:rPr>
              <a:t>Achitqisiz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</a:rPr>
              <a:t>xamir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</a:rPr>
              <a:t>tayyorlash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</a:rPr>
              <a:t>texnalogiyasi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i="1" dirty="0" err="1" smtClean="0">
                <a:solidFill>
                  <a:schemeClr val="accent2">
                    <a:lumMod val="50000"/>
                  </a:schemeClr>
                </a:solidFill>
              </a:rPr>
              <a:t>Achitqisiz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50000"/>
                  </a:schemeClr>
                </a:solidFill>
              </a:rPr>
              <a:t>xamirni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50000"/>
                  </a:schemeClr>
                </a:solidFill>
              </a:rPr>
              <a:t>tayyorlash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50000"/>
                  </a:schemeClr>
                </a:solidFill>
              </a:rPr>
              <a:t>texnalogiyasi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50000"/>
                  </a:schemeClr>
                </a:solidFill>
              </a:rPr>
              <a:t>Blinchik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50000"/>
                  </a:schemeClr>
                </a:solidFill>
              </a:rPr>
              <a:t>tayyorlash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50000"/>
                  </a:schemeClr>
                </a:solidFill>
              </a:rPr>
              <a:t>texnalogiyasi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i="1" dirty="0" err="1" smtClean="0">
                <a:solidFill>
                  <a:schemeClr val="accent2">
                    <a:lumMod val="50000"/>
                  </a:schemeClr>
                </a:solidFill>
              </a:rPr>
              <a:t>Blinchikli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50000"/>
                  </a:schemeClr>
                </a:solidFill>
              </a:rPr>
              <a:t>pirog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50000"/>
                  </a:schemeClr>
                </a:solidFill>
              </a:rPr>
              <a:t>tayyorlash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50000"/>
                  </a:schemeClr>
                </a:solidFill>
              </a:rPr>
              <a:t>texnalogiyasi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i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</a:t>
            </a:r>
            <a:endParaRPr lang="ru-RU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           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         </a:t>
            </a:r>
            <a:endParaRPr lang="en-US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     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67" y="3412671"/>
            <a:ext cx="3920365" cy="306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53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i="1" dirty="0" smtClean="0">
                <a:solidFill>
                  <a:srgbClr val="00B0F0"/>
                </a:solidFill>
              </a:rPr>
              <a:t> </a:t>
            </a:r>
            <a:r>
              <a:rPr lang="en-US" sz="3600" b="1" i="1" dirty="0" err="1" smtClean="0">
                <a:solidFill>
                  <a:srgbClr val="00B0F0"/>
                </a:solidFill>
              </a:rPr>
              <a:t>Kerakli</a:t>
            </a:r>
            <a:r>
              <a:rPr lang="en-US" sz="3600" b="1" i="1" dirty="0" smtClean="0">
                <a:solidFill>
                  <a:srgbClr val="00B0F0"/>
                </a:solidFill>
              </a:rPr>
              <a:t> </a:t>
            </a:r>
            <a:r>
              <a:rPr lang="en-US" sz="3600" b="1" i="1" dirty="0" err="1" smtClean="0">
                <a:solidFill>
                  <a:srgbClr val="00B0F0"/>
                </a:solidFill>
              </a:rPr>
              <a:t>masaliqlar</a:t>
            </a:r>
            <a:r>
              <a:rPr lang="en-US" sz="3600" b="1" i="1" dirty="0" smtClean="0">
                <a:solidFill>
                  <a:srgbClr val="00B0F0"/>
                </a:solidFill>
              </a:rPr>
              <a:t>                                 </a:t>
            </a:r>
            <a:r>
              <a:rPr lang="en-US" sz="3600" b="1" i="1" dirty="0" err="1" smtClean="0">
                <a:solidFill>
                  <a:srgbClr val="00B0F0"/>
                </a:solidFill>
              </a:rPr>
              <a:t>Kerakli</a:t>
            </a:r>
            <a:r>
              <a:rPr lang="en-US" sz="3600" b="1" i="1" dirty="0" smtClean="0">
                <a:solidFill>
                  <a:srgbClr val="00B0F0"/>
                </a:solidFill>
              </a:rPr>
              <a:t>    </a:t>
            </a:r>
            <a:r>
              <a:rPr lang="en-US" sz="3600" b="1" i="1" dirty="0" err="1" smtClean="0">
                <a:solidFill>
                  <a:srgbClr val="00B0F0"/>
                </a:solidFill>
              </a:rPr>
              <a:t>masaliqlar</a:t>
            </a:r>
            <a:r>
              <a:rPr lang="en-US" sz="3600" b="1" i="1" dirty="0" smtClean="0">
                <a:solidFill>
                  <a:srgbClr val="00B0F0"/>
                </a:solidFill>
              </a:rPr>
              <a:t> </a:t>
            </a:r>
            <a:br>
              <a:rPr lang="en-US" sz="3600" b="1" i="1" dirty="0" smtClean="0">
                <a:solidFill>
                  <a:srgbClr val="00B0F0"/>
                </a:solidFill>
              </a:rPr>
            </a:br>
            <a:r>
              <a:rPr lang="en-US" sz="3600" b="1" i="1" dirty="0" err="1" smtClean="0">
                <a:solidFill>
                  <a:srgbClr val="00B0F0"/>
                </a:solidFill>
              </a:rPr>
              <a:t>blinchik</a:t>
            </a:r>
            <a:r>
              <a:rPr lang="en-US" sz="3600" b="1" i="1" dirty="0" smtClean="0">
                <a:solidFill>
                  <a:srgbClr val="00B0F0"/>
                </a:solidFill>
              </a:rPr>
              <a:t> </a:t>
            </a:r>
            <a:r>
              <a:rPr lang="en-US" sz="3600" b="1" i="1" dirty="0" err="1" smtClean="0">
                <a:solidFill>
                  <a:srgbClr val="00B0F0"/>
                </a:solidFill>
              </a:rPr>
              <a:t>xamiri</a:t>
            </a:r>
            <a:r>
              <a:rPr lang="en-US" sz="3600" b="1" i="1" dirty="0" smtClean="0">
                <a:solidFill>
                  <a:srgbClr val="00B0F0"/>
                </a:solidFill>
              </a:rPr>
              <a:t> </a:t>
            </a:r>
            <a:r>
              <a:rPr lang="en-US" sz="3600" b="1" i="1" dirty="0" err="1" smtClean="0">
                <a:solidFill>
                  <a:srgbClr val="00B0F0"/>
                </a:solidFill>
              </a:rPr>
              <a:t>uchun</a:t>
            </a:r>
            <a:r>
              <a:rPr lang="en-US" sz="3600" b="1" i="1" dirty="0" smtClean="0">
                <a:solidFill>
                  <a:srgbClr val="00B0F0"/>
                </a:solidFill>
              </a:rPr>
              <a:t>:                            </a:t>
            </a:r>
            <a:r>
              <a:rPr lang="en-US" sz="3600" b="1" i="1" dirty="0" err="1" smtClean="0">
                <a:solidFill>
                  <a:srgbClr val="00B0F0"/>
                </a:solidFill>
              </a:rPr>
              <a:t>blinchik</a:t>
            </a:r>
            <a:r>
              <a:rPr lang="en-US" sz="3600" b="1" i="1" dirty="0" smtClean="0">
                <a:solidFill>
                  <a:srgbClr val="00B0F0"/>
                </a:solidFill>
              </a:rPr>
              <a:t> </a:t>
            </a:r>
            <a:r>
              <a:rPr lang="en-US" sz="3600" b="1" i="1" dirty="0" err="1" smtClean="0">
                <a:solidFill>
                  <a:srgbClr val="00B0F0"/>
                </a:solidFill>
              </a:rPr>
              <a:t>nachinkasi</a:t>
            </a:r>
            <a:r>
              <a:rPr lang="en-US" sz="3600" b="1" i="1" dirty="0" smtClean="0">
                <a:solidFill>
                  <a:srgbClr val="00B0F0"/>
                </a:solidFill>
              </a:rPr>
              <a:t> </a:t>
            </a:r>
            <a:r>
              <a:rPr lang="en-US" sz="3600" b="1" i="1" dirty="0" err="1" smtClean="0">
                <a:solidFill>
                  <a:srgbClr val="00B0F0"/>
                </a:solidFill>
              </a:rPr>
              <a:t>uchun</a:t>
            </a:r>
            <a:r>
              <a:rPr lang="en-US" sz="3600" b="1" i="1" dirty="0" smtClean="0">
                <a:solidFill>
                  <a:srgbClr val="00B0F0"/>
                </a:solidFill>
              </a:rPr>
              <a:t>:</a:t>
            </a:r>
            <a:endParaRPr lang="ru-RU" sz="3600" b="1" i="1" dirty="0">
              <a:solidFill>
                <a:srgbClr val="00B0F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9775336"/>
              </p:ext>
            </p:extLst>
          </p:nvPr>
        </p:nvGraphicFramePr>
        <p:xfrm>
          <a:off x="838200" y="1825626"/>
          <a:ext cx="10515600" cy="4209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1084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 err="1"/>
              <a:t>Blinchiklar</a:t>
            </a:r>
            <a:r>
              <a:rPr lang="en-US" dirty="0"/>
              <a:t> </a:t>
            </a:r>
            <a:r>
              <a:rPr lang="en-US" dirty="0" err="1"/>
              <a:t>xamiri</a:t>
            </a:r>
            <a:r>
              <a:rPr lang="en-US" dirty="0"/>
              <a:t> </a:t>
            </a:r>
            <a:r>
              <a:rPr lang="en-US" dirty="0" err="1"/>
              <a:t>suyuq</a:t>
            </a:r>
            <a:r>
              <a:rPr lang="en-US" dirty="0"/>
              <a:t>, </a:t>
            </a:r>
            <a:r>
              <a:rPr lang="en-US" dirty="0" err="1"/>
              <a:t>ya’ni</a:t>
            </a:r>
            <a:r>
              <a:rPr lang="en-US" dirty="0"/>
              <a:t> </a:t>
            </a:r>
            <a:r>
              <a:rPr lang="en-US" dirty="0" err="1"/>
              <a:t>tarkibida</a:t>
            </a: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err="1"/>
              <a:t>Suv</a:t>
            </a:r>
            <a:r>
              <a:rPr lang="en-US" dirty="0"/>
              <a:t> </a:t>
            </a:r>
            <a:r>
              <a:rPr lang="en-US" dirty="0" err="1"/>
              <a:t>ko’p</a:t>
            </a:r>
            <a:r>
              <a:rPr lang="en-US" dirty="0"/>
              <a:t> </a:t>
            </a:r>
            <a:r>
              <a:rPr lang="en-US" dirty="0" err="1"/>
              <a:t>bo’ladi</a:t>
            </a:r>
            <a:r>
              <a:rPr lang="en-US" dirty="0"/>
              <a:t>, </a:t>
            </a:r>
            <a:r>
              <a:rPr lang="en-US" dirty="0" err="1"/>
              <a:t>shuning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u </a:t>
            </a:r>
            <a:r>
              <a:rPr lang="en-US" dirty="0" err="1"/>
              <a:t>oqsillarga</a:t>
            </a:r>
            <a:r>
              <a:rPr lang="en-US" dirty="0"/>
              <a:t> </a:t>
            </a:r>
            <a:r>
              <a:rPr lang="en-US" dirty="0" err="1"/>
              <a:t>to’la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 err="1"/>
              <a:t>Xamirni</a:t>
            </a:r>
            <a:r>
              <a:rPr lang="en-US" dirty="0"/>
              <a:t> </a:t>
            </a:r>
            <a:r>
              <a:rPr lang="en-US" dirty="0" err="1"/>
              <a:t>mexanik</a:t>
            </a:r>
            <a:r>
              <a:rPr lang="en-US" dirty="0"/>
              <a:t> </a:t>
            </a:r>
            <a:r>
              <a:rPr lang="en-US" dirty="0" err="1"/>
              <a:t>tarzda</a:t>
            </a:r>
            <a:r>
              <a:rPr lang="en-US" dirty="0"/>
              <a:t> </a:t>
            </a:r>
            <a:r>
              <a:rPr lang="en-US" dirty="0" err="1"/>
              <a:t>kuvlash</a:t>
            </a:r>
            <a:r>
              <a:rPr lang="en-US" dirty="0"/>
              <a:t> </a:t>
            </a:r>
            <a:r>
              <a:rPr lang="en-US" dirty="0" err="1"/>
              <a:t>yo’li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ko’pchitiladi</a:t>
            </a:r>
            <a:r>
              <a:rPr lang="en-US" dirty="0"/>
              <a:t>, </a:t>
            </a:r>
            <a:r>
              <a:rPr lang="en-US" dirty="0" err="1"/>
              <a:t>xamirni</a:t>
            </a:r>
            <a:r>
              <a:rPr lang="en-US" dirty="0"/>
              <a:t> </a:t>
            </a:r>
            <a:r>
              <a:rPr lang="en-US" dirty="0" err="1"/>
              <a:t>kuvlash</a:t>
            </a:r>
            <a:r>
              <a:rPr lang="en-US" dirty="0"/>
              <a:t> </a:t>
            </a:r>
            <a:r>
              <a:rPr lang="en-US" dirty="0" err="1"/>
              <a:t>mahalida</a:t>
            </a:r>
            <a:r>
              <a:rPr lang="en-US" dirty="0"/>
              <a:t> </a:t>
            </a:r>
            <a:r>
              <a:rPr lang="en-US" dirty="0" err="1"/>
              <a:t>tuxum</a:t>
            </a:r>
            <a:r>
              <a:rPr lang="en-US" dirty="0"/>
              <a:t> </a:t>
            </a:r>
            <a:r>
              <a:rPr lang="en-US" dirty="0" err="1"/>
              <a:t>oqsillari</a:t>
            </a:r>
            <a:r>
              <a:rPr lang="en-US" dirty="0"/>
              <a:t> </a:t>
            </a:r>
            <a:r>
              <a:rPr lang="en-US" dirty="0" err="1"/>
              <a:t>ko’pik</a:t>
            </a:r>
            <a:r>
              <a:rPr lang="en-US" dirty="0"/>
              <a:t> </a:t>
            </a:r>
            <a:r>
              <a:rPr lang="en-US" dirty="0" err="1"/>
              <a:t>hosil</a:t>
            </a:r>
            <a:r>
              <a:rPr lang="en-US" dirty="0"/>
              <a:t> </a:t>
            </a:r>
            <a:r>
              <a:rPr lang="en-US" dirty="0" err="1"/>
              <a:t>qiladi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xamirda</a:t>
            </a:r>
            <a:r>
              <a:rPr lang="en-US" dirty="0"/>
              <a:t> </a:t>
            </a:r>
            <a:r>
              <a:rPr lang="en-US" dirty="0" err="1"/>
              <a:t>hvo</a:t>
            </a:r>
            <a:r>
              <a:rPr lang="en-US" dirty="0"/>
              <a:t> </a:t>
            </a:r>
            <a:r>
              <a:rPr lang="en-US" dirty="0" err="1"/>
              <a:t>turib</a:t>
            </a:r>
            <a:r>
              <a:rPr lang="en-US" dirty="0"/>
              <a:t> </a:t>
            </a:r>
            <a:r>
              <a:rPr lang="en-US" dirty="0" err="1"/>
              <a:t>qoladi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/>
              <a:t>Pishirishda</a:t>
            </a:r>
            <a:r>
              <a:rPr lang="en-US" dirty="0"/>
              <a:t> </a:t>
            </a:r>
            <a:r>
              <a:rPr lang="en-US" dirty="0" err="1"/>
              <a:t>havo</a:t>
            </a:r>
            <a:r>
              <a:rPr lang="en-US" dirty="0"/>
              <a:t> </a:t>
            </a:r>
            <a:r>
              <a:rPr lang="en-US" dirty="0" err="1"/>
              <a:t>kengayishi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qisman</a:t>
            </a:r>
            <a:r>
              <a:rPr lang="en-US" dirty="0"/>
              <a:t> </a:t>
            </a:r>
            <a:r>
              <a:rPr lang="en-US" dirty="0" err="1"/>
              <a:t>suvning</a:t>
            </a:r>
            <a:r>
              <a:rPr lang="en-US" dirty="0"/>
              <a:t> </a:t>
            </a:r>
            <a:r>
              <a:rPr lang="en-US" dirty="0" err="1"/>
              <a:t>bo’g’lanib</a:t>
            </a:r>
            <a:r>
              <a:rPr lang="en-US" dirty="0"/>
              <a:t> </a:t>
            </a:r>
            <a:r>
              <a:rPr lang="en-US" dirty="0" err="1"/>
              <a:t>ketishi</a:t>
            </a:r>
            <a:r>
              <a:rPr lang="en-US" dirty="0"/>
              <a:t> </a:t>
            </a:r>
            <a:r>
              <a:rPr lang="en-US" dirty="0" err="1"/>
              <a:t>hisobiga</a:t>
            </a:r>
            <a:r>
              <a:rPr lang="en-US" dirty="0"/>
              <a:t> </a:t>
            </a:r>
            <a:r>
              <a:rPr lang="en-US" dirty="0" err="1"/>
              <a:t>xamir</a:t>
            </a:r>
            <a:r>
              <a:rPr lang="en-US" dirty="0"/>
              <a:t> </a:t>
            </a:r>
            <a:r>
              <a:rPr lang="en-US" dirty="0" err="1"/>
              <a:t>bo’rtib</a:t>
            </a:r>
            <a:r>
              <a:rPr lang="en-US" dirty="0"/>
              <a:t> </a:t>
            </a:r>
            <a:r>
              <a:rPr lang="en-US" dirty="0" err="1"/>
              <a:t>boradi</a:t>
            </a:r>
            <a:r>
              <a:rPr lang="en-US" dirty="0"/>
              <a:t>. </a:t>
            </a:r>
            <a:r>
              <a:rPr lang="en-US" dirty="0" err="1"/>
              <a:t>Pishiriladigan</a:t>
            </a:r>
            <a:r>
              <a:rPr lang="en-US" dirty="0"/>
              <a:t> </a:t>
            </a:r>
            <a:r>
              <a:rPr lang="en-US" dirty="0" err="1"/>
              <a:t>blinchikning</a:t>
            </a:r>
            <a:r>
              <a:rPr lang="en-US" dirty="0"/>
              <a:t> </a:t>
            </a:r>
            <a:r>
              <a:rPr lang="en-US" dirty="0" err="1"/>
              <a:t>yupqa</a:t>
            </a:r>
            <a:r>
              <a:rPr lang="en-US" dirty="0"/>
              <a:t> </a:t>
            </a:r>
            <a:r>
              <a:rPr lang="en-US" dirty="0" err="1"/>
              <a:t>qatlam</a:t>
            </a:r>
            <a:r>
              <a:rPr lang="en-US" dirty="0"/>
              <a:t> </a:t>
            </a:r>
            <a:r>
              <a:rPr lang="en-US" dirty="0" err="1"/>
              <a:t>holida</a:t>
            </a:r>
            <a:r>
              <a:rPr lang="en-US" dirty="0"/>
              <a:t> </a:t>
            </a:r>
            <a:r>
              <a:rPr lang="en-US" dirty="0" err="1"/>
              <a:t>bo’lishi</a:t>
            </a:r>
            <a:r>
              <a:rPr lang="en-US" dirty="0"/>
              <a:t> ham </a:t>
            </a:r>
            <a:r>
              <a:rPr lang="en-US" dirty="0" err="1"/>
              <a:t>shunga</a:t>
            </a:r>
            <a:r>
              <a:rPr lang="en-US" dirty="0"/>
              <a:t> </a:t>
            </a:r>
            <a:r>
              <a:rPr lang="en-US" dirty="0" err="1"/>
              <a:t>yul</a:t>
            </a:r>
            <a:r>
              <a:rPr lang="en-US" dirty="0"/>
              <a:t> </a:t>
            </a:r>
            <a:r>
              <a:rPr lang="en-US" dirty="0" err="1"/>
              <a:t>ochadi</a:t>
            </a:r>
            <a:r>
              <a:rPr lang="en-US" dirty="0"/>
              <a:t>. </a:t>
            </a:r>
            <a:r>
              <a:rPr lang="en-US" dirty="0" err="1"/>
              <a:t>Tovaga</a:t>
            </a:r>
            <a:r>
              <a:rPr lang="en-US" dirty="0"/>
              <a:t> </a:t>
            </a:r>
            <a:r>
              <a:rPr lang="en-US" dirty="0" err="1"/>
              <a:t>qalin</a:t>
            </a:r>
            <a:r>
              <a:rPr lang="en-US" dirty="0"/>
              <a:t> </a:t>
            </a:r>
            <a:r>
              <a:rPr lang="en-US" dirty="0" err="1"/>
              <a:t>qatlam</a:t>
            </a:r>
            <a:r>
              <a:rPr lang="en-US" dirty="0"/>
              <a:t> </a:t>
            </a:r>
            <a:r>
              <a:rPr lang="en-US" dirty="0" err="1"/>
              <a:t>qilib</a:t>
            </a:r>
            <a:r>
              <a:rPr lang="en-US" dirty="0"/>
              <a:t> </a:t>
            </a:r>
            <a:r>
              <a:rPr lang="en-US" dirty="0" err="1"/>
              <a:t>quyilgan</a:t>
            </a:r>
            <a:r>
              <a:rPr lang="en-US" dirty="0"/>
              <a:t> </a:t>
            </a:r>
            <a:r>
              <a:rPr lang="en-US" dirty="0" err="1"/>
              <a:t>xamir</a:t>
            </a:r>
            <a:r>
              <a:rPr lang="en-US" dirty="0"/>
              <a:t> </a:t>
            </a:r>
            <a:r>
              <a:rPr lang="en-US" dirty="0" err="1"/>
              <a:t>qattiq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bemaza</a:t>
            </a:r>
            <a:r>
              <a:rPr lang="en-US" dirty="0"/>
              <a:t> </a:t>
            </a:r>
            <a:r>
              <a:rPr lang="en-US" dirty="0" err="1"/>
              <a:t>bo’lib</a:t>
            </a:r>
            <a:r>
              <a:rPr lang="en-US" dirty="0"/>
              <a:t> </a:t>
            </a:r>
            <a:r>
              <a:rPr lang="en-US" dirty="0" err="1"/>
              <a:t>chiqadi</a:t>
            </a:r>
            <a:r>
              <a:rPr lang="en-US" dirty="0"/>
              <a:t>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Xamirni</a:t>
            </a:r>
            <a:r>
              <a:rPr lang="en-US" dirty="0"/>
              <a:t> </a:t>
            </a:r>
            <a:r>
              <a:rPr lang="en-US" dirty="0" err="1"/>
              <a:t>qo’lda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kuv</a:t>
            </a:r>
            <a:r>
              <a:rPr lang="en-US" dirty="0"/>
              <a:t> </a:t>
            </a:r>
            <a:r>
              <a:rPr lang="en-US" dirty="0" err="1"/>
              <a:t>mashinada</a:t>
            </a:r>
            <a:r>
              <a:rPr lang="en-US" dirty="0"/>
              <a:t> </a:t>
            </a:r>
            <a:r>
              <a:rPr lang="en-US" dirty="0" err="1"/>
              <a:t>kuvlanadi</a:t>
            </a:r>
            <a:r>
              <a:rPr lang="en-US" dirty="0"/>
              <a:t>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</a:t>
            </a:r>
            <a:r>
              <a:rPr lang="en-US" dirty="0" err="1" smtClean="0"/>
              <a:t>Blinchiklar</a:t>
            </a:r>
            <a:r>
              <a:rPr lang="en-US" dirty="0" smtClean="0"/>
              <a:t> </a:t>
            </a:r>
            <a:r>
              <a:rPr lang="en-US" dirty="0" err="1" smtClean="0"/>
              <a:t>xamiri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8132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Blinchikli</a:t>
            </a:r>
            <a:r>
              <a:rPr lang="en-US" dirty="0"/>
              <a:t> </a:t>
            </a:r>
            <a:r>
              <a:rPr lang="en-US" dirty="0" err="1"/>
              <a:t>pirog</a:t>
            </a:r>
            <a:r>
              <a:rPr lang="en-US" dirty="0"/>
              <a:t> </a:t>
            </a:r>
            <a:r>
              <a:rPr lang="en-US" dirty="0" err="1"/>
              <a:t>tayyorlash</a:t>
            </a:r>
            <a:r>
              <a:rPr lang="en-US" dirty="0"/>
              <a:t> </a:t>
            </a:r>
            <a:r>
              <a:rPr lang="en-US" dirty="0" err="1"/>
              <a:t>texnalogiyasi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Protivenga</a:t>
            </a:r>
            <a:r>
              <a:rPr lang="en-US" dirty="0"/>
              <a:t> </a:t>
            </a:r>
            <a:r>
              <a:rPr lang="en-US" dirty="0" err="1"/>
              <a:t>eritib</a:t>
            </a:r>
            <a:r>
              <a:rPr lang="en-US" dirty="0"/>
              <a:t> </a:t>
            </a:r>
            <a:r>
              <a:rPr lang="en-US" dirty="0" err="1"/>
              <a:t>quyuq</a:t>
            </a:r>
            <a:r>
              <a:rPr lang="en-US" dirty="0"/>
              <a:t> </a:t>
            </a:r>
            <a:r>
              <a:rPr lang="en-US" dirty="0" err="1"/>
              <a:t>quymoq</a:t>
            </a:r>
            <a:r>
              <a:rPr lang="en-US" dirty="0"/>
              <a:t> </a:t>
            </a:r>
            <a:r>
              <a:rPr lang="en-US" dirty="0" err="1"/>
              <a:t>holiga</a:t>
            </a:r>
            <a:r>
              <a:rPr lang="en-US" dirty="0"/>
              <a:t> </a:t>
            </a:r>
            <a:r>
              <a:rPr lang="en-US" dirty="0" err="1"/>
              <a:t>keltirilgan</a:t>
            </a:r>
            <a:r>
              <a:rPr lang="en-US" dirty="0"/>
              <a:t> </a:t>
            </a:r>
            <a:r>
              <a:rPr lang="en-US" dirty="0" err="1"/>
              <a:t>yog</a:t>
            </a:r>
            <a:r>
              <a:rPr lang="en-US" dirty="0"/>
              <a:t>’ </a:t>
            </a:r>
            <a:r>
              <a:rPr lang="en-US" dirty="0" err="1"/>
              <a:t>surtilib</a:t>
            </a:r>
            <a:r>
              <a:rPr lang="en-US" dirty="0"/>
              <a:t>, </a:t>
            </a:r>
            <a:r>
              <a:rPr lang="en-US" dirty="0" err="1"/>
              <a:t>oq</a:t>
            </a:r>
            <a:r>
              <a:rPr lang="en-US" dirty="0"/>
              <a:t> non </a:t>
            </a:r>
            <a:r>
              <a:rPr lang="en-US" dirty="0" err="1"/>
              <a:t>talqoni</a:t>
            </a:r>
            <a:r>
              <a:rPr lang="en-US" dirty="0"/>
              <a:t> </a:t>
            </a:r>
            <a:r>
              <a:rPr lang="en-US" dirty="0" err="1" smtClean="0"/>
              <a:t>sepiladi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 err="1"/>
              <a:t>Uning</a:t>
            </a:r>
            <a:r>
              <a:rPr lang="en-US" dirty="0"/>
              <a:t> </a:t>
            </a:r>
            <a:r>
              <a:rPr lang="en-US" dirty="0" err="1"/>
              <a:t>tubi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chetlarini</a:t>
            </a:r>
            <a:r>
              <a:rPr lang="en-US" dirty="0"/>
              <a:t> </a:t>
            </a:r>
            <a:r>
              <a:rPr lang="en-US" dirty="0" err="1"/>
              <a:t>blinchiklar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qoblab</a:t>
            </a:r>
            <a:r>
              <a:rPr lang="en-US" dirty="0"/>
              <a:t>, </a:t>
            </a:r>
            <a:r>
              <a:rPr lang="en-US" dirty="0" err="1"/>
              <a:t>bularga</a:t>
            </a:r>
            <a:r>
              <a:rPr lang="en-US" dirty="0"/>
              <a:t> </a:t>
            </a:r>
            <a:r>
              <a:rPr lang="en-US" dirty="0" err="1"/>
              <a:t>tekis</a:t>
            </a:r>
            <a:r>
              <a:rPr lang="en-US" dirty="0"/>
              <a:t> </a:t>
            </a:r>
            <a:r>
              <a:rPr lang="en-US" dirty="0" err="1"/>
              <a:t>qatlam</a:t>
            </a:r>
            <a:r>
              <a:rPr lang="en-US" dirty="0"/>
              <a:t> </a:t>
            </a:r>
            <a:r>
              <a:rPr lang="en-US" dirty="0" err="1"/>
              <a:t>qilib</a:t>
            </a:r>
            <a:r>
              <a:rPr lang="en-US" dirty="0"/>
              <a:t> </a:t>
            </a:r>
            <a:r>
              <a:rPr lang="en-US" dirty="0" err="1"/>
              <a:t>qiymaning</a:t>
            </a:r>
            <a:r>
              <a:rPr lang="en-US" dirty="0"/>
              <a:t> ¼ </a:t>
            </a:r>
            <a:r>
              <a:rPr lang="en-US" dirty="0" err="1"/>
              <a:t>qismi</a:t>
            </a:r>
            <a:r>
              <a:rPr lang="en-US" dirty="0"/>
              <a:t> </a:t>
            </a:r>
            <a:r>
              <a:rPr lang="en-US" dirty="0" err="1"/>
              <a:t>solinadi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blinchiklar</a:t>
            </a:r>
            <a:r>
              <a:rPr lang="en-US" dirty="0"/>
              <a:t> </a:t>
            </a:r>
            <a:r>
              <a:rPr lang="en-US" dirty="0" err="1"/>
              <a:t>qavati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qoplanadi</a:t>
            </a:r>
            <a:r>
              <a:rPr lang="en-US" dirty="0"/>
              <a:t>, </a:t>
            </a:r>
            <a:r>
              <a:rPr lang="en-US" dirty="0" err="1"/>
              <a:t>so’ngra</a:t>
            </a:r>
            <a:r>
              <a:rPr lang="en-US" dirty="0"/>
              <a:t> </a:t>
            </a:r>
            <a:r>
              <a:rPr lang="en-US" dirty="0" err="1"/>
              <a:t>yana</a:t>
            </a:r>
            <a:r>
              <a:rPr lang="en-US" dirty="0"/>
              <a:t>  </a:t>
            </a:r>
            <a:r>
              <a:rPr lang="en-US" dirty="0" err="1"/>
              <a:t>qiyma</a:t>
            </a:r>
            <a:r>
              <a:rPr lang="en-US" dirty="0"/>
              <a:t> </a:t>
            </a:r>
            <a:r>
              <a:rPr lang="en-US" dirty="0" err="1"/>
              <a:t>qavati</a:t>
            </a:r>
            <a:r>
              <a:rPr lang="en-US" dirty="0"/>
              <a:t> </a:t>
            </a:r>
            <a:r>
              <a:rPr lang="en-US" dirty="0" err="1"/>
              <a:t>solinadi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qiyma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blinchiklarninghammasi</a:t>
            </a:r>
            <a:r>
              <a:rPr lang="en-US" dirty="0"/>
              <a:t> </a:t>
            </a:r>
            <a:r>
              <a:rPr lang="en-US" dirty="0" err="1"/>
              <a:t>joylanguncha</a:t>
            </a:r>
            <a:r>
              <a:rPr lang="en-US" dirty="0"/>
              <a:t> </a:t>
            </a:r>
            <a:r>
              <a:rPr lang="en-US" dirty="0" err="1"/>
              <a:t>shunday</a:t>
            </a:r>
            <a:r>
              <a:rPr lang="en-US" dirty="0"/>
              <a:t> </a:t>
            </a:r>
            <a:r>
              <a:rPr lang="en-US" dirty="0" err="1"/>
              <a:t>qilinaveradi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 err="1"/>
              <a:t>Blinchiklarning</a:t>
            </a:r>
            <a:r>
              <a:rPr lang="en-US" dirty="0"/>
              <a:t> </a:t>
            </a:r>
            <a:r>
              <a:rPr lang="en-US" dirty="0" err="1"/>
              <a:t>ustiga</a:t>
            </a: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Aralashtirilgan</a:t>
            </a:r>
            <a:r>
              <a:rPr lang="en-US" dirty="0" smtClean="0"/>
              <a:t> </a:t>
            </a:r>
            <a:r>
              <a:rPr lang="en-US" dirty="0" err="1"/>
              <a:t>tuxum</a:t>
            </a:r>
            <a:r>
              <a:rPr lang="en-US" dirty="0"/>
              <a:t> </a:t>
            </a:r>
            <a:r>
              <a:rPr lang="en-US" dirty="0" err="1"/>
              <a:t>surtib</a:t>
            </a:r>
            <a:r>
              <a:rPr lang="en-US" dirty="0"/>
              <a:t>, </a:t>
            </a:r>
            <a:r>
              <a:rPr lang="en-US" dirty="0" err="1"/>
              <a:t>oq</a:t>
            </a:r>
            <a:r>
              <a:rPr lang="en-US" dirty="0"/>
              <a:t> non </a:t>
            </a:r>
            <a:r>
              <a:rPr lang="en-US" dirty="0" err="1"/>
              <a:t>talqoni</a:t>
            </a:r>
            <a:r>
              <a:rPr lang="en-US" dirty="0"/>
              <a:t> </a:t>
            </a:r>
            <a:r>
              <a:rPr lang="en-US" dirty="0" err="1"/>
              <a:t>sepiladi</a:t>
            </a:r>
            <a:r>
              <a:rPr lang="en-US" dirty="0"/>
              <a:t>. </a:t>
            </a:r>
            <a:r>
              <a:rPr lang="en-US" dirty="0" err="1"/>
              <a:t>Pirogni</a:t>
            </a:r>
            <a:r>
              <a:rPr lang="en-US" dirty="0"/>
              <a:t> 200-2200 C </a:t>
            </a:r>
            <a:r>
              <a:rPr lang="en-US" dirty="0" err="1"/>
              <a:t>haroratda</a:t>
            </a:r>
            <a:r>
              <a:rPr lang="en-US" dirty="0"/>
              <a:t> 20-25 </a:t>
            </a:r>
            <a:r>
              <a:rPr lang="en-US" dirty="0" err="1"/>
              <a:t>daqiqa</a:t>
            </a:r>
            <a:r>
              <a:rPr lang="en-US" dirty="0"/>
              <a:t> </a:t>
            </a:r>
            <a:r>
              <a:rPr lang="en-US" dirty="0" err="1"/>
              <a:t>davomida</a:t>
            </a:r>
            <a:r>
              <a:rPr lang="en-US" dirty="0"/>
              <a:t> </a:t>
            </a:r>
            <a:r>
              <a:rPr lang="en-US" dirty="0" err="1"/>
              <a:t>pishiriladi</a:t>
            </a:r>
            <a:r>
              <a:rPr lang="en-US" dirty="0"/>
              <a:t>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Pishib</a:t>
            </a:r>
            <a:r>
              <a:rPr lang="en-US" dirty="0" smtClean="0"/>
              <a:t> </a:t>
            </a:r>
            <a:r>
              <a:rPr lang="en-US" dirty="0" err="1"/>
              <a:t>chiqqan</a:t>
            </a:r>
            <a:r>
              <a:rPr lang="en-US" dirty="0"/>
              <a:t> </a:t>
            </a:r>
            <a:r>
              <a:rPr lang="en-US" dirty="0" err="1"/>
              <a:t>pirogni</a:t>
            </a:r>
            <a:r>
              <a:rPr lang="en-US" dirty="0"/>
              <a:t> </a:t>
            </a:r>
            <a:r>
              <a:rPr lang="en-US" dirty="0" err="1"/>
              <a:t>porsiyalarga</a:t>
            </a:r>
            <a:r>
              <a:rPr lang="en-US" dirty="0"/>
              <a:t> </a:t>
            </a:r>
            <a:r>
              <a:rPr lang="en-US" dirty="0" err="1"/>
              <a:t>bo’lib</a:t>
            </a:r>
            <a:r>
              <a:rPr lang="en-US" dirty="0"/>
              <a:t> </a:t>
            </a:r>
            <a:r>
              <a:rPr lang="en-US" dirty="0" err="1"/>
              <a:t>ustiga</a:t>
            </a:r>
            <a:r>
              <a:rPr lang="en-US" dirty="0"/>
              <a:t> </a:t>
            </a:r>
            <a:r>
              <a:rPr lang="en-US" dirty="0" err="1"/>
              <a:t>yog</a:t>
            </a:r>
            <a:r>
              <a:rPr lang="en-US" dirty="0"/>
              <a:t>’ </a:t>
            </a:r>
            <a:r>
              <a:rPr lang="en-US" dirty="0" err="1"/>
              <a:t>solinadi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issiqligicha</a:t>
            </a:r>
            <a:r>
              <a:rPr lang="en-US" dirty="0"/>
              <a:t> </a:t>
            </a:r>
            <a:r>
              <a:rPr lang="en-US" dirty="0" err="1"/>
              <a:t>tortiladi</a:t>
            </a:r>
            <a:r>
              <a:rPr lang="en-US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8832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TAYYORLANISHI</a:t>
            </a:r>
            <a:br>
              <a:rPr lang="en-US" smtClean="0"/>
            </a:b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9805" y="2180863"/>
            <a:ext cx="2383743" cy="15911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412" y="2270787"/>
            <a:ext cx="2383743" cy="15607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5448" y="4514291"/>
            <a:ext cx="2383743" cy="15911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8412" y="4215561"/>
            <a:ext cx="2426418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11181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171</TotalTime>
  <Words>253</Words>
  <Application>Microsoft Office PowerPoint</Application>
  <PresentationFormat>Широкоэкранный</PresentationFormat>
  <Paragraphs>31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Ретро</vt:lpstr>
      <vt:lpstr>     Achitqisiz xamir tayyorlash texnalogiyasi</vt:lpstr>
      <vt:lpstr> Kerakli masaliqlar                                 Kerakli    masaliqlar  blinchik xamiri uchun:                            blinchik nachinkasi uchun:</vt:lpstr>
      <vt:lpstr>                  Blinchiklar xamiri </vt:lpstr>
      <vt:lpstr>Blinchikli pirog tayyorlash texnalogiyasi</vt:lpstr>
      <vt:lpstr> TAYYORLANISHI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Achitqisiz xamir tayyorlash texnalogiyasi</dc:title>
  <dc:creator>Пользователь</dc:creator>
  <cp:lastModifiedBy>Пользователь</cp:lastModifiedBy>
  <cp:revision>15</cp:revision>
  <dcterms:created xsi:type="dcterms:W3CDTF">2021-11-03T03:49:34Z</dcterms:created>
  <dcterms:modified xsi:type="dcterms:W3CDTF">2021-12-21T07:59:43Z</dcterms:modified>
</cp:coreProperties>
</file>