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31.10.2021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Qatlangan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xamir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&lt;&lt;</a:t>
            </a:r>
            <a:r>
              <a:rPr lang="en-US" dirty="0" err="1" smtClean="0">
                <a:solidFill>
                  <a:srgbClr val="FF0000"/>
                </a:solidFill>
              </a:rPr>
              <a:t>Napalion</a:t>
            </a:r>
            <a:r>
              <a:rPr lang="en-US" dirty="0" smtClean="0">
                <a:solidFill>
                  <a:srgbClr val="FF0000"/>
                </a:solidFill>
              </a:rPr>
              <a:t>&gt;&gt;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mtClean="0">
                <a:solidFill>
                  <a:srgbClr val="FF0000"/>
                </a:solidFill>
              </a:rPr>
              <a:t>tortini </a:t>
            </a:r>
            <a:r>
              <a:rPr lang="en-US" dirty="0" err="1" smtClean="0">
                <a:solidFill>
                  <a:srgbClr val="FF0000"/>
                </a:solidFill>
              </a:rPr>
              <a:t>tayyorlash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texnalogiyasi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Содержимое 5" descr="Без названия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2132856"/>
            <a:ext cx="5976664" cy="3888432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Pishirib</a:t>
            </a:r>
            <a:r>
              <a:rPr lang="en-US" dirty="0" smtClean="0"/>
              <a:t> </a:t>
            </a:r>
            <a:r>
              <a:rPr lang="en-US" dirty="0" err="1" smtClean="0"/>
              <a:t>olgan</a:t>
            </a:r>
            <a:r>
              <a:rPr lang="en-US" dirty="0" smtClean="0"/>
              <a:t> </a:t>
            </a:r>
            <a:r>
              <a:rPr lang="en-US" dirty="0" err="1" smtClean="0"/>
              <a:t>korjlarimizni</a:t>
            </a:r>
            <a:r>
              <a:rPr lang="en-US" dirty="0" smtClean="0"/>
              <a:t> </a:t>
            </a:r>
            <a:r>
              <a:rPr lang="en-US" dirty="0" err="1" smtClean="0"/>
              <a:t>xar</a:t>
            </a:r>
            <a:r>
              <a:rPr lang="en-US" dirty="0" smtClean="0"/>
              <a:t> </a:t>
            </a:r>
            <a:r>
              <a:rPr lang="en-US" dirty="0" err="1" smtClean="0"/>
              <a:t>biriga</a:t>
            </a:r>
            <a:r>
              <a:rPr lang="en-US" dirty="0" smtClean="0"/>
              <a:t> “</a:t>
            </a:r>
            <a:r>
              <a:rPr lang="en-US" dirty="0" err="1" smtClean="0"/>
              <a:t>Zavarnoy</a:t>
            </a:r>
            <a:r>
              <a:rPr lang="en-US" dirty="0" smtClean="0"/>
              <a:t>” </a:t>
            </a:r>
            <a:r>
              <a:rPr lang="en-US" dirty="0" err="1" smtClean="0"/>
              <a:t>krem</a:t>
            </a:r>
            <a:r>
              <a:rPr lang="en-US" dirty="0" smtClean="0"/>
              <a:t> </a:t>
            </a:r>
            <a:r>
              <a:rPr lang="en-US" dirty="0" err="1" smtClean="0"/>
              <a:t>surib</a:t>
            </a:r>
            <a:r>
              <a:rPr lang="en-US" dirty="0" smtClean="0"/>
              <a:t> </a:t>
            </a:r>
            <a:r>
              <a:rPr lang="en-US" dirty="0" err="1" smtClean="0"/>
              <a:t>olamiz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4" name="Содержимое 3" descr="362000-ed4_thum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22525" y="2009775"/>
            <a:ext cx="5524500" cy="367665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Tortimizni</a:t>
            </a:r>
            <a:r>
              <a:rPr lang="en-US" dirty="0" smtClean="0"/>
              <a:t> </a:t>
            </a:r>
            <a:r>
              <a:rPr lang="en-US" dirty="0" err="1" smtClean="0"/>
              <a:t>korj</a:t>
            </a:r>
            <a:r>
              <a:rPr lang="en-US" dirty="0" smtClean="0"/>
              <a:t> </a:t>
            </a:r>
            <a:r>
              <a:rPr lang="en-US" dirty="0" err="1" smtClean="0"/>
              <a:t>uvoqlari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bezatib</a:t>
            </a:r>
            <a:r>
              <a:rPr lang="en-US" dirty="0" smtClean="0"/>
              <a:t> </a:t>
            </a:r>
            <a:r>
              <a:rPr lang="en-US" dirty="0" err="1" smtClean="0"/>
              <a:t>olamiz</a:t>
            </a:r>
            <a:r>
              <a:rPr lang="en-US" dirty="0" smtClean="0"/>
              <a:t>. </a:t>
            </a:r>
            <a:endParaRPr lang="ru-RU" dirty="0"/>
          </a:p>
        </p:txBody>
      </p:sp>
      <p:pic>
        <p:nvPicPr>
          <p:cNvPr id="4" name="Содержимое 3" descr="362100-ed4_thum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22525" y="2009775"/>
            <a:ext cx="5524500" cy="367665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</a:t>
            </a:r>
            <a:r>
              <a:rPr lang="en-US" b="1" i="1" dirty="0" err="1" smtClean="0">
                <a:solidFill>
                  <a:schemeClr val="accent5"/>
                </a:solidFill>
              </a:rPr>
              <a:t>Yoqimli</a:t>
            </a:r>
            <a:r>
              <a:rPr lang="en-US" b="1" i="1" dirty="0" smtClean="0">
                <a:solidFill>
                  <a:schemeClr val="accent5"/>
                </a:solidFill>
              </a:rPr>
              <a:t> </a:t>
            </a:r>
            <a:r>
              <a:rPr lang="en-US" b="1" i="1" dirty="0" err="1" smtClean="0">
                <a:solidFill>
                  <a:schemeClr val="accent5"/>
                </a:solidFill>
              </a:rPr>
              <a:t>ishtaxa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7" y="1916832"/>
            <a:ext cx="6912769" cy="432048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Kerakli</a:t>
            </a:r>
            <a:r>
              <a:rPr lang="en-US" dirty="0" smtClean="0"/>
              <a:t> </a:t>
            </a:r>
            <a:r>
              <a:rPr lang="en-US" dirty="0" err="1" smtClean="0"/>
              <a:t>masaliqlar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                        658g</a:t>
            </a:r>
          </a:p>
          <a:p>
            <a:r>
              <a:rPr lang="en-US" dirty="0" err="1" smtClean="0"/>
              <a:t>Sariyog</a:t>
            </a:r>
            <a:r>
              <a:rPr lang="en-US" dirty="0" smtClean="0"/>
              <a:t>’                438g</a:t>
            </a:r>
          </a:p>
          <a:p>
            <a:r>
              <a:rPr lang="en-US" dirty="0" err="1" smtClean="0"/>
              <a:t>Tuxum</a:t>
            </a:r>
            <a:r>
              <a:rPr lang="en-US" dirty="0" smtClean="0"/>
              <a:t>                   3ta </a:t>
            </a:r>
          </a:p>
          <a:p>
            <a:r>
              <a:rPr lang="en-US" dirty="0" err="1" smtClean="0"/>
              <a:t>Tuz</a:t>
            </a:r>
            <a:r>
              <a:rPr lang="en-US" dirty="0" smtClean="0"/>
              <a:t>                        5g</a:t>
            </a:r>
          </a:p>
          <a:p>
            <a:r>
              <a:rPr lang="en-US" dirty="0" smtClean="0"/>
              <a:t>Limon </a:t>
            </a:r>
            <a:r>
              <a:rPr lang="en-US" dirty="0" err="1" smtClean="0"/>
              <a:t>kislatasi</a:t>
            </a:r>
            <a:r>
              <a:rPr lang="en-US" dirty="0" smtClean="0"/>
              <a:t>      0,8g</a:t>
            </a:r>
          </a:p>
          <a:p>
            <a:r>
              <a:rPr lang="en-US" dirty="0" err="1" smtClean="0"/>
              <a:t>Suv</a:t>
            </a:r>
            <a:r>
              <a:rPr lang="en-US" dirty="0" smtClean="0"/>
              <a:t>                       237g</a:t>
            </a:r>
          </a:p>
          <a:p>
            <a:r>
              <a:rPr lang="en-US" dirty="0" err="1" smtClean="0"/>
              <a:t>Chiqishi</a:t>
            </a:r>
            <a:r>
              <a:rPr lang="en-US" dirty="0" smtClean="0"/>
              <a:t>                1000g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Sariyog</a:t>
            </a:r>
            <a:r>
              <a:rPr lang="en-US" dirty="0" smtClean="0"/>
              <a:t>’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unni</a:t>
            </a:r>
            <a:r>
              <a:rPr lang="en-US" dirty="0" smtClean="0"/>
              <a:t> </a:t>
            </a:r>
            <a:r>
              <a:rPr lang="en-US" dirty="0" err="1" smtClean="0"/>
              <a:t>yaxshilab</a:t>
            </a:r>
            <a:r>
              <a:rPr lang="en-US" dirty="0" smtClean="0"/>
              <a:t> </a:t>
            </a:r>
            <a:r>
              <a:rPr lang="en-US" dirty="0" err="1" smtClean="0"/>
              <a:t>aralashtirib</a:t>
            </a:r>
            <a:r>
              <a:rPr lang="en-US" dirty="0" smtClean="0"/>
              <a:t>, </a:t>
            </a:r>
            <a:r>
              <a:rPr lang="en-US" dirty="0" err="1" smtClean="0"/>
              <a:t>kukun</a:t>
            </a:r>
            <a:r>
              <a:rPr lang="en-US" dirty="0" smtClean="0"/>
              <a:t> </a:t>
            </a:r>
            <a:r>
              <a:rPr lang="en-US" dirty="0" err="1" smtClean="0"/>
              <a:t>xoliga</a:t>
            </a:r>
            <a:r>
              <a:rPr lang="en-US" dirty="0" smtClean="0"/>
              <a:t> </a:t>
            </a:r>
            <a:r>
              <a:rPr lang="en-US" dirty="0" err="1" smtClean="0"/>
              <a:t>keltiramiz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5" name="Содержимое 4" descr="361987-ed4_thumb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435100" y="2638939"/>
            <a:ext cx="3657600" cy="2434196"/>
          </a:xfrm>
        </p:spPr>
      </p:pic>
      <p:pic>
        <p:nvPicPr>
          <p:cNvPr id="6" name="Содержимое 5" descr="361988-ed4_thumb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276850" y="2638939"/>
            <a:ext cx="3657600" cy="243419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Alohida</a:t>
            </a:r>
            <a:r>
              <a:rPr lang="en-US" dirty="0" smtClean="0"/>
              <a:t> </a:t>
            </a:r>
            <a:r>
              <a:rPr lang="en-US" dirty="0" err="1" smtClean="0"/>
              <a:t>idishimizda</a:t>
            </a:r>
            <a:r>
              <a:rPr lang="en-US" dirty="0" smtClean="0"/>
              <a:t> </a:t>
            </a:r>
            <a:r>
              <a:rPr lang="en-US" dirty="0" err="1" smtClean="0"/>
              <a:t>tuxum</a:t>
            </a:r>
            <a:r>
              <a:rPr lang="en-US" dirty="0" smtClean="0"/>
              <a:t>, </a:t>
            </a:r>
            <a:r>
              <a:rPr lang="en-US" dirty="0" err="1" smtClean="0"/>
              <a:t>suv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tuz</a:t>
            </a:r>
            <a:r>
              <a:rPr lang="en-US" dirty="0" smtClean="0"/>
              <a:t> </a:t>
            </a:r>
            <a:r>
              <a:rPr lang="en-US" dirty="0" err="1" smtClean="0"/>
              <a:t>solib</a:t>
            </a:r>
            <a:r>
              <a:rPr lang="en-US" dirty="0" smtClean="0"/>
              <a:t> </a:t>
            </a:r>
            <a:r>
              <a:rPr lang="en-US" dirty="0" err="1" smtClean="0"/>
              <a:t>aralashtiramiz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4" name="Содержимое 3" descr="361989-ed4_thum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22525" y="2009775"/>
            <a:ext cx="5524500" cy="367665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Hamma</a:t>
            </a:r>
            <a:r>
              <a:rPr lang="en-US" dirty="0" smtClean="0"/>
              <a:t> </a:t>
            </a:r>
            <a:r>
              <a:rPr lang="en-US" dirty="0" err="1" smtClean="0"/>
              <a:t>masaloqlarni</a:t>
            </a:r>
            <a:r>
              <a:rPr lang="en-US" dirty="0" smtClean="0"/>
              <a:t> </a:t>
            </a:r>
            <a:r>
              <a:rPr lang="en-US" dirty="0" err="1" smtClean="0"/>
              <a:t>solgandan</a:t>
            </a:r>
            <a:r>
              <a:rPr lang="en-US" dirty="0" smtClean="0"/>
              <a:t> </a:t>
            </a:r>
            <a:r>
              <a:rPr lang="en-US" dirty="0" err="1" smtClean="0"/>
              <a:t>keyin</a:t>
            </a:r>
            <a:r>
              <a:rPr lang="en-US" dirty="0" smtClean="0"/>
              <a:t> </a:t>
            </a:r>
            <a:r>
              <a:rPr lang="en-US" dirty="0" err="1" smtClean="0"/>
              <a:t>xamir</a:t>
            </a:r>
            <a:r>
              <a:rPr lang="en-US" dirty="0" smtClean="0"/>
              <a:t> </a:t>
            </a:r>
            <a:r>
              <a:rPr lang="en-US" dirty="0" err="1" smtClean="0"/>
              <a:t>qoramiz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4" name="Содержимое 3" descr="361990-ed4_thum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22525" y="2009775"/>
            <a:ext cx="5524500" cy="367665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Xamirimiz</a:t>
            </a:r>
            <a:r>
              <a:rPr lang="en-US" dirty="0" smtClean="0"/>
              <a:t> </a:t>
            </a:r>
            <a:r>
              <a:rPr lang="en-US" dirty="0" err="1" smtClean="0"/>
              <a:t>qo’lga</a:t>
            </a:r>
            <a:r>
              <a:rPr lang="en-US" dirty="0" smtClean="0"/>
              <a:t> </a:t>
            </a:r>
            <a:r>
              <a:rPr lang="en-US" dirty="0" err="1" smtClean="0"/>
              <a:t>yopishmaydi</a:t>
            </a:r>
            <a:r>
              <a:rPr lang="en-US" dirty="0" smtClean="0"/>
              <a:t>~	 </a:t>
            </a:r>
            <a:r>
              <a:rPr lang="en-US" dirty="0" err="1" smtClean="0"/>
              <a:t>gan</a:t>
            </a:r>
            <a:r>
              <a:rPr lang="en-US" dirty="0" smtClean="0"/>
              <a:t> </a:t>
            </a:r>
            <a:r>
              <a:rPr lang="en-US" dirty="0" err="1" smtClean="0"/>
              <a:t>yumshoq</a:t>
            </a:r>
            <a:r>
              <a:rPr lang="en-US" dirty="0" smtClean="0"/>
              <a:t> </a:t>
            </a:r>
            <a:r>
              <a:rPr lang="en-US" dirty="0" err="1" smtClean="0"/>
              <a:t>xamir</a:t>
            </a:r>
            <a:r>
              <a:rPr lang="en-US" dirty="0" smtClean="0"/>
              <a:t> </a:t>
            </a:r>
            <a:r>
              <a:rPr lang="en-US" dirty="0" err="1" smtClean="0"/>
              <a:t>bo’lishi</a:t>
            </a:r>
            <a:r>
              <a:rPr lang="en-US" dirty="0" smtClean="0"/>
              <a:t> </a:t>
            </a:r>
            <a:r>
              <a:rPr lang="en-US" dirty="0" err="1" smtClean="0"/>
              <a:t>kerak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4" name="Содержимое 3" descr="361991-ed4_thum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22525" y="2009775"/>
            <a:ext cx="5524500" cy="367665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Tayyor</a:t>
            </a:r>
            <a:r>
              <a:rPr lang="en-US" dirty="0" smtClean="0"/>
              <a:t> </a:t>
            </a:r>
            <a:r>
              <a:rPr lang="en-US" dirty="0" err="1" smtClean="0"/>
              <a:t>xamirimizni</a:t>
            </a:r>
            <a:r>
              <a:rPr lang="en-US" dirty="0" smtClean="0"/>
              <a:t> </a:t>
            </a:r>
            <a:r>
              <a:rPr lang="en-US" dirty="0" err="1" smtClean="0"/>
              <a:t>bo’laklarga</a:t>
            </a:r>
            <a:r>
              <a:rPr lang="en-US" dirty="0" smtClean="0"/>
              <a:t> </a:t>
            </a:r>
            <a:r>
              <a:rPr lang="en-US" dirty="0" err="1" smtClean="0"/>
              <a:t>bo’lamiz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4" name="Содержимое 3" descr="119637-ed4_thum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22525" y="2009775"/>
            <a:ext cx="5524500" cy="367665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Tayyor</a:t>
            </a:r>
            <a:r>
              <a:rPr lang="en-US" dirty="0" smtClean="0"/>
              <a:t> </a:t>
            </a:r>
            <a:r>
              <a:rPr lang="en-US" dirty="0" err="1" smtClean="0"/>
              <a:t>xamirni</a:t>
            </a:r>
            <a:r>
              <a:rPr lang="en-US" dirty="0" smtClean="0"/>
              <a:t> 20mm. </a:t>
            </a:r>
            <a:r>
              <a:rPr lang="en-US" dirty="0" err="1" smtClean="0"/>
              <a:t>Qalinlikda</a:t>
            </a:r>
            <a:r>
              <a:rPr lang="en-US" dirty="0" smtClean="0"/>
              <a:t> </a:t>
            </a:r>
            <a:r>
              <a:rPr lang="en-US" dirty="0" err="1" smtClean="0"/>
              <a:t>to’g’ri</a:t>
            </a:r>
            <a:r>
              <a:rPr lang="en-US" dirty="0" smtClean="0"/>
              <a:t> </a:t>
            </a:r>
            <a:r>
              <a:rPr lang="en-US" dirty="0" err="1" smtClean="0"/>
              <a:t>bo’rchak</a:t>
            </a:r>
            <a:r>
              <a:rPr lang="en-US" dirty="0" smtClean="0"/>
              <a:t> </a:t>
            </a:r>
            <a:r>
              <a:rPr lang="en-US" dirty="0" err="1" smtClean="0"/>
              <a:t>shaklida</a:t>
            </a:r>
            <a:r>
              <a:rPr lang="en-US" dirty="0" smtClean="0"/>
              <a:t> </a:t>
            </a:r>
            <a:r>
              <a:rPr lang="en-US" dirty="0" err="1" smtClean="0"/>
              <a:t>yoyiladi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4" name="Содержимое 3" descr="361996-ed4_thum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22525" y="2009775"/>
            <a:ext cx="5524500" cy="367665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Tayyor</a:t>
            </a:r>
            <a:r>
              <a:rPr lang="en-US" dirty="0" smtClean="0"/>
              <a:t> </a:t>
            </a:r>
            <a:r>
              <a:rPr lang="en-US" dirty="0" err="1" smtClean="0"/>
              <a:t>korjlarimizni</a:t>
            </a:r>
            <a:r>
              <a:rPr lang="en-US" dirty="0" smtClean="0"/>
              <a:t> 180 C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qizdirilgan</a:t>
            </a:r>
            <a:r>
              <a:rPr lang="en-US" dirty="0" smtClean="0"/>
              <a:t> </a:t>
            </a:r>
            <a:r>
              <a:rPr lang="en-US" dirty="0" err="1" smtClean="0"/>
              <a:t>pechimizda</a:t>
            </a:r>
            <a:r>
              <a:rPr lang="en-US" dirty="0" smtClean="0"/>
              <a:t> 10~15 </a:t>
            </a:r>
            <a:r>
              <a:rPr lang="en-US" dirty="0" err="1" smtClean="0"/>
              <a:t>daqiqadan</a:t>
            </a:r>
            <a:r>
              <a:rPr lang="en-US" dirty="0" smtClean="0"/>
              <a:t> </a:t>
            </a:r>
            <a:r>
              <a:rPr lang="en-US" dirty="0" err="1" smtClean="0"/>
              <a:t>pishirib</a:t>
            </a:r>
            <a:r>
              <a:rPr lang="en-US" dirty="0" smtClean="0"/>
              <a:t> </a:t>
            </a:r>
            <a:r>
              <a:rPr lang="en-US" dirty="0" err="1" smtClean="0"/>
              <a:t>olamiz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4" name="Содержимое 3" descr="361997-ed4_thum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22525" y="2009775"/>
            <a:ext cx="5524500" cy="367665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133</TotalTime>
  <Words>110</Words>
  <Application>Microsoft Office PowerPoint</Application>
  <PresentationFormat>Экран (4:3)</PresentationFormat>
  <Paragraphs>19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Qatlangan xamir &lt;&lt;Napalion&gt;&gt; tortini tayyorlash texnalogiyasi.</vt:lpstr>
      <vt:lpstr>Kerakli masaliqlar:</vt:lpstr>
      <vt:lpstr>Sariyog’ bilan unni yaxshilab aralashtirib, kukun xoliga keltiramiz.</vt:lpstr>
      <vt:lpstr>Alohida idishimizda tuxum, suv va tuz solib aralashtiramiz.</vt:lpstr>
      <vt:lpstr>Hamma masaloqlarni solgandan keyin xamir qoramiz.</vt:lpstr>
      <vt:lpstr>Xamirimiz qo’lga yopishmaydi~  gan yumshoq xamir bo’lishi kerak.</vt:lpstr>
      <vt:lpstr>Tayyor xamirimizni bo’laklarga bo’lamiz.</vt:lpstr>
      <vt:lpstr>Tayyor xamirni 20mm. Qalinlikda to’g’ri bo’rchak shaklida yoyiladi.</vt:lpstr>
      <vt:lpstr>Tayyor korjlarimizni 180 C da qizdirilgan pechimizda 10~15 daqiqadan pishirib olamiz.</vt:lpstr>
      <vt:lpstr>Pishirib olgan korjlarimizni xar biriga “Zavarnoy” krem surib olamiz.</vt:lpstr>
      <vt:lpstr>Tortimizni korj uvoqlari bilan bezatib olamiz. </vt:lpstr>
      <vt:lpstr>         Yoqimli ishtaxa.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Qatlangan xamir mahsulotini tayyorlash texnalogiyasi.</dc:title>
  <dc:creator>Администратор</dc:creator>
  <cp:lastModifiedBy>Пользователь Windows</cp:lastModifiedBy>
  <cp:revision>15</cp:revision>
  <dcterms:created xsi:type="dcterms:W3CDTF">2021-10-30T13:58:34Z</dcterms:created>
  <dcterms:modified xsi:type="dcterms:W3CDTF">2021-10-31T08:34:22Z</dcterms:modified>
</cp:coreProperties>
</file>