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27C58-661E-46D1-BFED-FA5DDC62FAFB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D7542-946B-4A1B-B905-39F17601D2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D7542-946B-4A1B-B905-39F17601D2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C74ECB-B123-4E49-91E0-5054F7D7E2F6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46A8AD-2EF1-40C2-9511-EBF3229C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74ECB-B123-4E49-91E0-5054F7D7E2F6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6A8AD-2EF1-40C2-9511-EBF3229C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4C74ECB-B123-4E49-91E0-5054F7D7E2F6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46A8AD-2EF1-40C2-9511-EBF3229C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74ECB-B123-4E49-91E0-5054F7D7E2F6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6A8AD-2EF1-40C2-9511-EBF3229C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C74ECB-B123-4E49-91E0-5054F7D7E2F6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46A8AD-2EF1-40C2-9511-EBF3229C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74ECB-B123-4E49-91E0-5054F7D7E2F6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6A8AD-2EF1-40C2-9511-EBF3229C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74ECB-B123-4E49-91E0-5054F7D7E2F6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6A8AD-2EF1-40C2-9511-EBF3229C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74ECB-B123-4E49-91E0-5054F7D7E2F6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6A8AD-2EF1-40C2-9511-EBF3229C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4C74ECB-B123-4E49-91E0-5054F7D7E2F6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6A8AD-2EF1-40C2-9511-EBF3229C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74ECB-B123-4E49-91E0-5054F7D7E2F6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6A8AD-2EF1-40C2-9511-EBF3229C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74ECB-B123-4E49-91E0-5054F7D7E2F6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46A8AD-2EF1-40C2-9511-EBF3229C9E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4C74ECB-B123-4E49-91E0-5054F7D7E2F6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46A8AD-2EF1-40C2-9511-EBF3229C9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Qaynoq</a:t>
            </a:r>
            <a:r>
              <a:rPr lang="en-US" dirty="0" smtClean="0"/>
              <a:t> </a:t>
            </a:r>
            <a:r>
              <a:rPr lang="en-US" dirty="0" err="1" smtClean="0"/>
              <a:t>suvda</a:t>
            </a:r>
            <a:r>
              <a:rPr lang="en-US" dirty="0" smtClean="0"/>
              <a:t> </a:t>
            </a:r>
            <a:r>
              <a:rPr lang="en-US" dirty="0" err="1" smtClean="0"/>
              <a:t>qoriladigan</a:t>
            </a:r>
            <a:r>
              <a:rPr lang="en-US" dirty="0" smtClean="0"/>
              <a:t> </a:t>
            </a:r>
            <a:r>
              <a:rPr lang="en-US" dirty="0" err="1" smtClean="0"/>
              <a:t>mahsulotlar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tayyorlash</a:t>
            </a:r>
            <a:r>
              <a:rPr lang="en-US" dirty="0" smtClean="0"/>
              <a:t> </a:t>
            </a:r>
            <a:r>
              <a:rPr lang="en-US" dirty="0" err="1" smtClean="0"/>
              <a:t>texnalogiyasi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Qaynoq</a:t>
            </a:r>
            <a:r>
              <a:rPr lang="en-US" dirty="0" smtClean="0"/>
              <a:t> </a:t>
            </a:r>
            <a:r>
              <a:rPr lang="en-US" dirty="0" err="1" smtClean="0"/>
              <a:t>suvda</a:t>
            </a:r>
            <a:r>
              <a:rPr lang="en-US" dirty="0" smtClean="0"/>
              <a:t> </a:t>
            </a:r>
            <a:r>
              <a:rPr lang="en-US" dirty="0" err="1" smtClean="0"/>
              <a:t>qoriladigan</a:t>
            </a:r>
            <a:r>
              <a:rPr lang="en-US" dirty="0" smtClean="0"/>
              <a:t> </a:t>
            </a:r>
            <a:r>
              <a:rPr lang="en-US" dirty="0" err="1" smtClean="0"/>
              <a:t>xamirni</a:t>
            </a:r>
            <a:r>
              <a:rPr lang="en-US" dirty="0" smtClean="0"/>
              <a:t> </a:t>
            </a:r>
            <a:r>
              <a:rPr lang="en-US" dirty="0" err="1" smtClean="0"/>
              <a:t>tayyorlash</a:t>
            </a:r>
            <a:r>
              <a:rPr lang="en-US" dirty="0" smtClean="0"/>
              <a:t> </a:t>
            </a:r>
            <a:r>
              <a:rPr lang="en-US" dirty="0" err="1" smtClean="0"/>
              <a:t>texnalogiya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&lt;&lt;</a:t>
            </a:r>
            <a:r>
              <a:rPr lang="en-US" smtClean="0"/>
              <a:t>E</a:t>
            </a:r>
            <a:r>
              <a:rPr lang="en-US" smtClean="0"/>
              <a:t>kler</a:t>
            </a:r>
            <a:r>
              <a:rPr lang="en-US" dirty="0" smtClean="0"/>
              <a:t>&gt;&gt; </a:t>
            </a:r>
            <a:r>
              <a:rPr lang="en-US" dirty="0" err="1" smtClean="0"/>
              <a:t>tayyorlash</a:t>
            </a:r>
            <a:r>
              <a:rPr lang="en-US" dirty="0" smtClean="0"/>
              <a:t> </a:t>
            </a:r>
            <a:r>
              <a:rPr lang="en-US" dirty="0" err="1" smtClean="0"/>
              <a:t>texnalogiyasi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Qaynoq</a:t>
            </a:r>
            <a:r>
              <a:rPr lang="en-US" dirty="0" smtClean="0"/>
              <a:t> </a:t>
            </a:r>
            <a:r>
              <a:rPr lang="en-US" dirty="0" err="1" smtClean="0"/>
              <a:t>suvga</a:t>
            </a:r>
            <a:r>
              <a:rPr lang="en-US" dirty="0" smtClean="0"/>
              <a:t> </a:t>
            </a:r>
            <a:r>
              <a:rPr lang="en-US" dirty="0" err="1" smtClean="0"/>
              <a:t>qoriladigan</a:t>
            </a:r>
            <a:r>
              <a:rPr lang="en-US" dirty="0" smtClean="0"/>
              <a:t> </a:t>
            </a:r>
            <a:r>
              <a:rPr lang="en-US" dirty="0" err="1" smtClean="0"/>
              <a:t>xamir</a:t>
            </a:r>
            <a:r>
              <a:rPr lang="en-US" dirty="0" smtClean="0"/>
              <a:t> </a:t>
            </a:r>
            <a:r>
              <a:rPr lang="en-US" dirty="0" err="1" smtClean="0"/>
              <a:t>yarimfabrikatini</a:t>
            </a:r>
            <a:r>
              <a:rPr lang="en-US" dirty="0" smtClean="0"/>
              <a:t> </a:t>
            </a:r>
            <a:r>
              <a:rPr lang="en-US" dirty="0" err="1" smtClean="0"/>
              <a:t>texnalogiyasi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      </a:t>
            </a:r>
          </a:p>
        </p:txBody>
      </p:sp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149080"/>
            <a:ext cx="4176464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Kerakli</a:t>
            </a:r>
            <a:r>
              <a:rPr lang="en-US" dirty="0" smtClean="0"/>
              <a:t> </a:t>
            </a:r>
            <a:r>
              <a:rPr lang="en-US" dirty="0" err="1" smtClean="0"/>
              <a:t>mahsulotlar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                       456gr</a:t>
            </a:r>
          </a:p>
          <a:p>
            <a:r>
              <a:rPr lang="en-US" dirty="0" err="1" smtClean="0"/>
              <a:t>Sariyog</a:t>
            </a:r>
            <a:r>
              <a:rPr lang="en-US" dirty="0" smtClean="0"/>
              <a:t>’                 228gr</a:t>
            </a:r>
          </a:p>
          <a:p>
            <a:r>
              <a:rPr lang="en-US" dirty="0" err="1" smtClean="0"/>
              <a:t>Tuxum</a:t>
            </a:r>
            <a:r>
              <a:rPr lang="en-US" dirty="0" smtClean="0"/>
              <a:t>                  786gr</a:t>
            </a:r>
          </a:p>
          <a:p>
            <a:r>
              <a:rPr lang="en-US" dirty="0" err="1" smtClean="0"/>
              <a:t>Tuz</a:t>
            </a:r>
            <a:r>
              <a:rPr lang="en-US" dirty="0" smtClean="0"/>
              <a:t>                       6gr</a:t>
            </a:r>
          </a:p>
          <a:p>
            <a:r>
              <a:rPr lang="en-US" dirty="0" err="1" smtClean="0"/>
              <a:t>Suv</a:t>
            </a:r>
            <a:r>
              <a:rPr lang="en-US" dirty="0" smtClean="0"/>
              <a:t>                       440gr</a:t>
            </a:r>
          </a:p>
          <a:p>
            <a:r>
              <a:rPr lang="en-US" dirty="0" err="1" smtClean="0"/>
              <a:t>Chiqishi</a:t>
            </a:r>
            <a:r>
              <a:rPr lang="en-US" dirty="0" smtClean="0"/>
              <a:t>                1000gr</a:t>
            </a:r>
          </a:p>
          <a:p>
            <a:pPr>
              <a:buNone/>
            </a:pPr>
            <a:r>
              <a:rPr lang="en-US" dirty="0" smtClean="0"/>
              <a:t>     </a:t>
            </a:r>
            <a:endParaRPr lang="ru-RU" dirty="0"/>
          </a:p>
        </p:txBody>
      </p:sp>
      <p:pic>
        <p:nvPicPr>
          <p:cNvPr id="4" name="Рисунок 3" descr="a5f871f9d60a764028f6c3046ed65599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509120"/>
            <a:ext cx="4824536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Qozonga</a:t>
            </a:r>
            <a:r>
              <a:rPr lang="en-US" sz="2800" dirty="0" smtClean="0"/>
              <a:t> </a:t>
            </a:r>
            <a:r>
              <a:rPr lang="en-US" sz="2800" dirty="0" err="1" smtClean="0"/>
              <a:t>suv</a:t>
            </a:r>
            <a:r>
              <a:rPr lang="en-US" sz="2800" dirty="0" smtClean="0"/>
              <a:t> </a:t>
            </a:r>
            <a:r>
              <a:rPr lang="en-US" sz="2800" dirty="0" err="1" smtClean="0"/>
              <a:t>quyib</a:t>
            </a:r>
            <a:r>
              <a:rPr lang="en-US" sz="2800" dirty="0" smtClean="0"/>
              <a:t>, </a:t>
            </a:r>
            <a:r>
              <a:rPr lang="en-US" sz="2800" dirty="0" err="1" smtClean="0"/>
              <a:t>sariyog</a:t>
            </a:r>
            <a:r>
              <a:rPr lang="en-US" sz="2800" dirty="0" smtClean="0"/>
              <a:t>’, </a:t>
            </a:r>
            <a:r>
              <a:rPr lang="en-US" sz="2800" dirty="0" err="1" smtClean="0"/>
              <a:t>tuz</a:t>
            </a:r>
            <a:r>
              <a:rPr lang="en-US" sz="2800" dirty="0" smtClean="0"/>
              <a:t>  </a:t>
            </a:r>
            <a:r>
              <a:rPr lang="en-US" sz="2800" dirty="0" err="1" smtClean="0"/>
              <a:t>solinadi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qaynatiladi</a:t>
            </a:r>
            <a:r>
              <a:rPr lang="en-US" sz="2800" dirty="0" smtClean="0"/>
              <a:t> .</a:t>
            </a:r>
            <a:endParaRPr lang="ru-RU" sz="2800" dirty="0"/>
          </a:p>
        </p:txBody>
      </p:sp>
      <p:pic>
        <p:nvPicPr>
          <p:cNvPr id="4" name="Содержимое 3" descr="6499a3441eb78ea5c6538d856ad8c107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89919"/>
            <a:ext cx="5715000" cy="42862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Asta~sekin</a:t>
            </a:r>
            <a:r>
              <a:rPr lang="en-US" sz="3200" dirty="0" smtClean="0"/>
              <a:t>, </a:t>
            </a:r>
            <a:r>
              <a:rPr lang="en-US" sz="3200" dirty="0" err="1" smtClean="0"/>
              <a:t>kurakcha</a:t>
            </a:r>
            <a:r>
              <a:rPr lang="en-US" sz="3200" dirty="0" smtClean="0"/>
              <a:t> </a:t>
            </a:r>
            <a:r>
              <a:rPr lang="en-US" sz="3200" dirty="0" err="1" smtClean="0"/>
              <a:t>bilan</a:t>
            </a:r>
            <a:r>
              <a:rPr lang="en-US" sz="3200" dirty="0" smtClean="0"/>
              <a:t> </a:t>
            </a:r>
            <a:r>
              <a:rPr lang="en-US" sz="3200" dirty="0" err="1" smtClean="0"/>
              <a:t>aralashtirib</a:t>
            </a:r>
            <a:r>
              <a:rPr lang="en-US" sz="3200" dirty="0" smtClean="0"/>
              <a:t> </a:t>
            </a:r>
            <a:r>
              <a:rPr lang="en-US" sz="3200" dirty="0" err="1" smtClean="0"/>
              <a:t>turgan</a:t>
            </a:r>
            <a:r>
              <a:rPr lang="en-US" sz="3200" dirty="0" smtClean="0"/>
              <a:t> </a:t>
            </a:r>
            <a:r>
              <a:rPr lang="en-US" sz="3200" dirty="0" err="1" smtClean="0"/>
              <a:t>holda</a:t>
            </a:r>
            <a:r>
              <a:rPr lang="en-US" sz="3200" dirty="0" smtClean="0"/>
              <a:t> un </a:t>
            </a:r>
            <a:r>
              <a:rPr lang="en-US" sz="3200" dirty="0" err="1" smtClean="0"/>
              <a:t>solinadi</a:t>
            </a:r>
            <a:endParaRPr lang="ru-RU" sz="3200" dirty="0"/>
          </a:p>
        </p:txBody>
      </p:sp>
      <p:pic>
        <p:nvPicPr>
          <p:cNvPr id="4" name="Содержимое 3" descr="9b48e07af92950b8e1474dd483840f5b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89919"/>
            <a:ext cx="5715000" cy="42862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65/70 c </a:t>
            </a:r>
            <a:r>
              <a:rPr lang="en-US" dirty="0" err="1" smtClean="0"/>
              <a:t>haroratda</a:t>
            </a:r>
            <a:r>
              <a:rPr lang="en-US" dirty="0" smtClean="0"/>
              <a:t> </a:t>
            </a:r>
            <a:r>
              <a:rPr lang="en-US" dirty="0" err="1" smtClean="0"/>
              <a:t>sovitib</a:t>
            </a:r>
            <a:r>
              <a:rPr lang="en-US" dirty="0" smtClean="0"/>
              <a:t>, </a:t>
            </a:r>
            <a:r>
              <a:rPr lang="en-US" dirty="0" err="1" smtClean="0"/>
              <a:t>tuxumni</a:t>
            </a:r>
            <a:r>
              <a:rPr lang="en-US" dirty="0" smtClean="0"/>
              <a:t> 15~20 </a:t>
            </a:r>
            <a:r>
              <a:rPr lang="en-US" dirty="0" err="1" smtClean="0"/>
              <a:t>daqiqa</a:t>
            </a:r>
            <a:r>
              <a:rPr lang="en-US" dirty="0" smtClean="0"/>
              <a:t> </a:t>
            </a:r>
            <a:r>
              <a:rPr lang="en-US" dirty="0" err="1" smtClean="0"/>
              <a:t>davomida</a:t>
            </a:r>
            <a:r>
              <a:rPr lang="en-US" dirty="0" smtClean="0"/>
              <a:t> </a:t>
            </a:r>
            <a:r>
              <a:rPr lang="en-US" dirty="0" err="1" smtClean="0"/>
              <a:t>asta~sekin</a:t>
            </a:r>
            <a:r>
              <a:rPr lang="en-US" dirty="0" smtClean="0"/>
              <a:t> </a:t>
            </a:r>
            <a:r>
              <a:rPr lang="en-US" dirty="0" err="1" smtClean="0"/>
              <a:t>quyiladi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4" name="Содержимое 3" descr="d14bc6cb66a0dd3a81e05f60e94b3a00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89919"/>
            <a:ext cx="5715000" cy="42862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Xamir</a:t>
            </a:r>
            <a:r>
              <a:rPr lang="en-US" dirty="0" smtClean="0"/>
              <a:t> 53% </a:t>
            </a:r>
            <a:r>
              <a:rPr lang="en-US" dirty="0" err="1" smtClean="0"/>
              <a:t>namlikda</a:t>
            </a:r>
            <a:r>
              <a:rPr lang="en-US" dirty="0" smtClean="0"/>
              <a:t>, </a:t>
            </a:r>
            <a:r>
              <a:rPr lang="en-US" dirty="0" err="1" smtClean="0"/>
              <a:t>ya’ni</a:t>
            </a:r>
            <a:r>
              <a:rPr lang="en-US" dirty="0" smtClean="0"/>
              <a:t> </a:t>
            </a:r>
            <a:r>
              <a:rPr lang="en-US" dirty="0" err="1" smtClean="0"/>
              <a:t>kurakchadan</a:t>
            </a:r>
            <a:r>
              <a:rPr lang="en-US" dirty="0" smtClean="0"/>
              <a:t> </a:t>
            </a:r>
            <a:r>
              <a:rPr lang="en-US" dirty="0" err="1" smtClean="0"/>
              <a:t>uchburchak</a:t>
            </a:r>
            <a:r>
              <a:rPr lang="en-US" dirty="0" smtClean="0"/>
              <a:t> </a:t>
            </a:r>
            <a:r>
              <a:rPr lang="en-US" dirty="0" err="1" smtClean="0"/>
              <a:t>holida</a:t>
            </a:r>
            <a:r>
              <a:rPr lang="en-US" dirty="0" smtClean="0"/>
              <a:t> </a:t>
            </a:r>
            <a:r>
              <a:rPr lang="en-US" dirty="0" err="1" smtClean="0"/>
              <a:t>oqib</a:t>
            </a:r>
            <a:r>
              <a:rPr lang="en-US" dirty="0" smtClean="0"/>
              <a:t> </a:t>
            </a:r>
            <a:r>
              <a:rPr lang="en-US" dirty="0" err="1" smtClean="0"/>
              <a:t>tushaydigan</a:t>
            </a:r>
            <a:r>
              <a:rPr lang="en-US" dirty="0" smtClean="0"/>
              <a:t> </a:t>
            </a:r>
            <a:r>
              <a:rPr lang="en-US" dirty="0" err="1" smtClean="0"/>
              <a:t>bo’lishi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Содержимое 3" descr="359f1f0305af4fbc19a4b7526577bdd4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2708919"/>
            <a:ext cx="5715000" cy="346724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200~220c </a:t>
            </a:r>
            <a:r>
              <a:rPr lang="en-US" dirty="0" err="1" smtClean="0"/>
              <a:t>haroratda</a:t>
            </a:r>
            <a:r>
              <a:rPr lang="en-US" dirty="0" smtClean="0"/>
              <a:t> </a:t>
            </a:r>
            <a:r>
              <a:rPr lang="en-US" dirty="0" err="1" smtClean="0"/>
              <a:t>qizidirilgan</a:t>
            </a:r>
            <a:r>
              <a:rPr lang="en-US" dirty="0" smtClean="0"/>
              <a:t> </a:t>
            </a:r>
            <a:r>
              <a:rPr lang="en-US" dirty="0" err="1" smtClean="0"/>
              <a:t>gaz</a:t>
            </a:r>
            <a:r>
              <a:rPr lang="en-US" dirty="0" smtClean="0"/>
              <a:t> </a:t>
            </a:r>
            <a:r>
              <a:rPr lang="en-US" dirty="0" err="1" smtClean="0"/>
              <a:t>pechida</a:t>
            </a:r>
            <a:r>
              <a:rPr lang="en-US" dirty="0" smtClean="0"/>
              <a:t> </a:t>
            </a:r>
            <a:r>
              <a:rPr lang="en-US" dirty="0" err="1" smtClean="0"/>
              <a:t>pishiriladi</a:t>
            </a:r>
            <a:endParaRPr lang="ru-RU" dirty="0"/>
          </a:p>
        </p:txBody>
      </p:sp>
      <p:pic>
        <p:nvPicPr>
          <p:cNvPr id="4" name="Содержимое 3" descr="36b825e719cf36b4d648753c3100defc-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889919"/>
            <a:ext cx="5715000" cy="42862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6768752" cy="424847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</TotalTime>
  <Words>80</Words>
  <Application>Microsoft Office PowerPoint</Application>
  <PresentationFormat>Экран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Qaynoq suvda qoriladigan mahsulotlar  tayyorlash texnalogiyasi</vt:lpstr>
      <vt:lpstr>Kerakli mahsulotlar.</vt:lpstr>
      <vt:lpstr>Qozonga suv quyib, sariyog’, tuz  solinadi va qaynatiladi .</vt:lpstr>
      <vt:lpstr>Asta~sekin, kurakcha bilan aralashtirib turgan holda un solinadi</vt:lpstr>
      <vt:lpstr>65/70 c haroratda sovitib, tuxumni 15~20 daqiqa davomida asta~sekin quyiladi  </vt:lpstr>
      <vt:lpstr>       Xamir 53% namlikda, ya’ni kurakchadan uchburchak holida oqib tushaydigan bo’lishi kerak.</vt:lpstr>
      <vt:lpstr>200~220c haroratda qizidirilgan gaz pechida pishiriladi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Qaynoq suvda qoriladigan mahsulotlar  tayyorlash texnalogiyasi</dc:title>
  <dc:creator>Пользователь Windows</dc:creator>
  <cp:lastModifiedBy>Пользователь Windows</cp:lastModifiedBy>
  <cp:revision>14</cp:revision>
  <dcterms:created xsi:type="dcterms:W3CDTF">2021-10-29T14:48:36Z</dcterms:created>
  <dcterms:modified xsi:type="dcterms:W3CDTF">2021-10-29T16:48:34Z</dcterms:modified>
</cp:coreProperties>
</file>