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4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6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5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0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0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8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4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5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5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6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D262-71D4-4938-84A1-A25E7B89D7B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29E3-7E7A-4218-8FCA-C3143D703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7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qirqish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13" y="1825625"/>
            <a:ext cx="5201687" cy="4385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825625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2.  </a:t>
            </a:r>
            <a:r>
              <a:rPr lang="en-US" sz="4400" dirty="0" err="1" smtClean="0"/>
              <a:t>Ukladka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4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46" y="1825626"/>
            <a:ext cx="5081954" cy="435133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838200" y="1090246"/>
            <a:ext cx="5181600" cy="50867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3.  </a:t>
            </a:r>
            <a:r>
              <a:rPr lang="en-US" sz="4400" dirty="0" err="1" smtClean="0"/>
              <a:t>Soch</a:t>
            </a:r>
            <a:r>
              <a:rPr lang="en-US" sz="4400" dirty="0" smtClean="0"/>
              <a:t>   </a:t>
            </a:r>
            <a:r>
              <a:rPr lang="en-US" sz="4400" dirty="0" err="1" smtClean="0"/>
              <a:t>turmaklari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49062"/>
            <a:ext cx="5181600" cy="43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5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Tatuaj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5181600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42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9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Depelaciya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542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825625"/>
            <a:ext cx="51816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</a:t>
            </a:r>
            <a:r>
              <a:rPr lang="en-US" dirty="0" err="1" smtClean="0"/>
              <a:t>Kiprik</a:t>
            </a:r>
            <a:r>
              <a:rPr lang="en-US" dirty="0" smtClean="0"/>
              <a:t>  </a:t>
            </a:r>
            <a:r>
              <a:rPr lang="en-US" dirty="0" err="1" smtClean="0"/>
              <a:t>ustirish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2" y="1389185"/>
            <a:ext cx="11160368" cy="54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</a:t>
            </a:r>
            <a:r>
              <a:rPr lang="en-US" dirty="0" err="1" smtClean="0"/>
              <a:t>Kapsula</a:t>
            </a:r>
            <a:r>
              <a:rPr lang="en-US" dirty="0" smtClean="0"/>
              <a:t>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ulash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1802423"/>
            <a:ext cx="11271738" cy="47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1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</a:t>
            </a:r>
            <a:r>
              <a:rPr lang="en-US" dirty="0" err="1" smtClean="0"/>
              <a:t>Kechki</a:t>
            </a:r>
            <a:r>
              <a:rPr lang="en-US" dirty="0" smtClean="0"/>
              <a:t>  </a:t>
            </a:r>
            <a:r>
              <a:rPr lang="en-US" dirty="0" err="1" smtClean="0"/>
              <a:t>makiyaj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617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6"/>
            <a:ext cx="51200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26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1.  Soch  qirqish. </vt:lpstr>
      <vt:lpstr>Презентация PowerPoint</vt:lpstr>
      <vt:lpstr>Презентация PowerPoint</vt:lpstr>
      <vt:lpstr>4.  Tatuaj</vt:lpstr>
      <vt:lpstr>5.  Depelaciya</vt:lpstr>
      <vt:lpstr>6.  Kiprik  ustirish</vt:lpstr>
      <vt:lpstr>7.  Kapsula  soch  ulash</vt:lpstr>
      <vt:lpstr>8.  Kechki  makiyaj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Soch  qirqish. </dc:title>
  <dc:creator>Ayollar sartaroshi</dc:creator>
  <cp:lastModifiedBy>Ayollar sartaroshi</cp:lastModifiedBy>
  <cp:revision>2</cp:revision>
  <dcterms:created xsi:type="dcterms:W3CDTF">2021-10-21T04:44:58Z</dcterms:created>
  <dcterms:modified xsi:type="dcterms:W3CDTF">2021-10-21T05:00:27Z</dcterms:modified>
</cp:coreProperties>
</file>