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7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1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0611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732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592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003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88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3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00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0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2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99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3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14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7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06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6B0BA-587D-4C53-8C0E-5AEBAE29927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9B80716-516A-4CA1-82B0-D5D51539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78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6265" y="374573"/>
            <a:ext cx="8447738" cy="5761822"/>
          </a:xfrm>
        </p:spPr>
        <p:txBody>
          <a:bodyPr>
            <a:noAutofit/>
          </a:bodyPr>
          <a:lstStyle/>
          <a:p>
            <a:pPr algn="ctr">
              <a:lnSpc>
                <a:spcPct val="250000"/>
              </a:lnSpc>
            </a:pPr>
            <a:r>
              <a:rPr lang="en-US" sz="2000" dirty="0" smtClean="0">
                <a:latin typeface="Bad Script" panose="02000000000000000000" pitchFamily="2" charset="0"/>
              </a:rPr>
              <a:t>Reglan </a:t>
            </a:r>
            <a:r>
              <a:rPr lang="en-US" sz="2000" dirty="0" err="1" smtClean="0">
                <a:latin typeface="Bad Script" panose="02000000000000000000" pitchFamily="2" charset="0"/>
              </a:rPr>
              <a:t>bichimli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kiyimlarni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modellashtirish</a:t>
            </a:r>
            <a:endParaRPr lang="en-US" sz="2000" dirty="0" smtClean="0">
              <a:latin typeface="Bad Script" panose="02000000000000000000" pitchFamily="2" charset="0"/>
            </a:endParaRPr>
          </a:p>
          <a:p>
            <a:pPr algn="ctr">
              <a:lnSpc>
                <a:spcPct val="250000"/>
              </a:lnSpc>
            </a:pPr>
            <a:r>
              <a:rPr lang="en-US" sz="2000" dirty="0" err="1" smtClean="0">
                <a:latin typeface="Bad Script" panose="02000000000000000000" pitchFamily="2" charset="0"/>
              </a:rPr>
              <a:t>Reja</a:t>
            </a:r>
            <a:r>
              <a:rPr lang="en-US" sz="2000" dirty="0" smtClean="0">
                <a:latin typeface="Bad Script" panose="02000000000000000000" pitchFamily="2" charset="0"/>
              </a:rPr>
              <a:t>:</a:t>
            </a:r>
          </a:p>
          <a:p>
            <a:pPr algn="l">
              <a:lnSpc>
                <a:spcPct val="250000"/>
              </a:lnSpc>
            </a:pPr>
            <a:r>
              <a:rPr lang="en-US" sz="2000" dirty="0" smtClean="0">
                <a:latin typeface="Bad Script" panose="02000000000000000000" pitchFamily="2" charset="0"/>
              </a:rPr>
              <a:t>1.	Reglan </a:t>
            </a:r>
            <a:r>
              <a:rPr lang="en-US" sz="2000" dirty="0" err="1" smtClean="0">
                <a:latin typeface="Bad Script" panose="02000000000000000000" pitchFamily="2" charset="0"/>
              </a:rPr>
              <a:t>yengli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kiyimlarning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tarixi</a:t>
            </a:r>
            <a:r>
              <a:rPr lang="en-US" sz="2000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50000"/>
              </a:lnSpc>
            </a:pPr>
            <a:r>
              <a:rPr lang="en-US" sz="2000" dirty="0" smtClean="0">
                <a:latin typeface="Bad Script" panose="02000000000000000000" pitchFamily="2" charset="0"/>
              </a:rPr>
              <a:t>2.	Reglan </a:t>
            </a:r>
            <a:r>
              <a:rPr lang="en-US" sz="2000" dirty="0" err="1" smtClean="0">
                <a:latin typeface="Bad Script" panose="02000000000000000000" pitchFamily="2" charset="0"/>
              </a:rPr>
              <a:t>bichimli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kiyimlarning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turlari</a:t>
            </a:r>
            <a:r>
              <a:rPr lang="en-US" sz="2000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50000"/>
              </a:lnSpc>
            </a:pPr>
            <a:r>
              <a:rPr lang="en-US" sz="2000" dirty="0" smtClean="0">
                <a:latin typeface="Bad Script" panose="02000000000000000000" pitchFamily="2" charset="0"/>
              </a:rPr>
              <a:t>3.	Reglan </a:t>
            </a:r>
            <a:r>
              <a:rPr lang="en-US" sz="2000" dirty="0" err="1" smtClean="0">
                <a:latin typeface="Bad Script" panose="02000000000000000000" pitchFamily="2" charset="0"/>
              </a:rPr>
              <a:t>bichimli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kiyimlarni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modellashtirish</a:t>
            </a:r>
            <a:r>
              <a:rPr lang="en-US" sz="2000" dirty="0" smtClean="0">
                <a:latin typeface="Bad Script" panose="02000000000000000000" pitchFamily="2" charset="0"/>
              </a:rPr>
              <a:t>.</a:t>
            </a:r>
          </a:p>
          <a:p>
            <a:pPr algn="l">
              <a:lnSpc>
                <a:spcPct val="250000"/>
              </a:lnSpc>
            </a:pPr>
            <a:endParaRPr lang="en-US" sz="2000" dirty="0" smtClean="0">
              <a:latin typeface="Bad Script" panose="02000000000000000000" pitchFamily="2" charset="0"/>
            </a:endParaRPr>
          </a:p>
          <a:p>
            <a:pPr algn="l">
              <a:lnSpc>
                <a:spcPct val="250000"/>
              </a:lnSpc>
            </a:pPr>
            <a:endParaRPr lang="ru-RU" sz="2000" dirty="0"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16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8472" y="418642"/>
            <a:ext cx="8890612" cy="6439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61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810" y="198305"/>
            <a:ext cx="8745192" cy="5843058"/>
          </a:xfrm>
        </p:spPr>
        <p:txBody>
          <a:bodyPr>
            <a:noAutofit/>
          </a:bodyPr>
          <a:lstStyle/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Reglan </a:t>
            </a:r>
            <a:r>
              <a:rPr lang="en-US" dirty="0" err="1" smtClean="0">
                <a:latin typeface="Bad Script" panose="02000000000000000000" pitchFamily="2" charset="0"/>
              </a:rPr>
              <a:t>yengli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kiyimlar</a:t>
            </a:r>
            <a:r>
              <a:rPr lang="en-US" dirty="0" smtClean="0">
                <a:latin typeface="Bad Script" panose="02000000000000000000" pitchFamily="2" charset="0"/>
              </a:rPr>
              <a:t> XIX </a:t>
            </a:r>
            <a:r>
              <a:rPr lang="en-US" dirty="0" err="1" smtClean="0">
                <a:latin typeface="Bad Script" panose="02000000000000000000" pitchFamily="2" charset="0"/>
              </a:rPr>
              <a:t>asrning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oxiriga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kelib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yevropa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kiyimlarida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ko‘rina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Angliyaning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generali</a:t>
            </a:r>
            <a:r>
              <a:rPr lang="en-US" dirty="0" smtClean="0">
                <a:latin typeface="Bad Script" panose="02000000000000000000" pitchFamily="2" charset="0"/>
              </a:rPr>
              <a:t> Lord Reglan </a:t>
            </a:r>
            <a:r>
              <a:rPr lang="en-US" dirty="0" err="1" smtClean="0">
                <a:latin typeface="Bad Script" panose="02000000000000000000" pitchFamily="2" charset="0"/>
              </a:rPr>
              <a:t>o‘z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armiyasi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askarlarining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kiyimlarida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qo‘llagani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uchun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nomi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bilan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ataladigan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Avval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erkaklar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ko‘p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uchraydigan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keyinchalik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ayollar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kiyimiga</a:t>
            </a:r>
            <a:r>
              <a:rPr lang="en-US" dirty="0" smtClean="0">
                <a:latin typeface="Bad Script" panose="02000000000000000000" pitchFamily="2" charset="0"/>
              </a:rPr>
              <a:t> ham </a:t>
            </a:r>
            <a:r>
              <a:rPr lang="en-US" dirty="0" err="1" smtClean="0">
                <a:latin typeface="Bad Script" panose="02000000000000000000" pitchFamily="2" charset="0"/>
              </a:rPr>
              <a:t>tez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kirib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keldi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Reglan </a:t>
            </a:r>
            <a:r>
              <a:rPr lang="en-US" dirty="0" err="1" smtClean="0">
                <a:latin typeface="Bad Script" panose="02000000000000000000" pitchFamily="2" charset="0"/>
              </a:rPr>
              <a:t>bichimning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xos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jihati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shuki</a:t>
            </a:r>
            <a:r>
              <a:rPr lang="en-US" dirty="0" smtClean="0">
                <a:latin typeface="Bad Script" panose="02000000000000000000" pitchFamily="2" charset="0"/>
              </a:rPr>
              <a:t> </a:t>
            </a:r>
            <a:r>
              <a:rPr lang="en-US" dirty="0" err="1" smtClean="0">
                <a:latin typeface="Bad Script" panose="02000000000000000000" pitchFamily="2" charset="0"/>
              </a:rPr>
              <a:t>uning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ko‘rinishi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shakli</a:t>
            </a:r>
            <a:r>
              <a:rPr lang="en-US" dirty="0" smtClean="0">
                <a:latin typeface="Bad Script" panose="02000000000000000000" pitchFamily="2" charset="0"/>
              </a:rPr>
              <a:t>) </a:t>
            </a:r>
            <a:r>
              <a:rPr lang="en-US" dirty="0" err="1" smtClean="0">
                <a:latin typeface="Bad Script" panose="02000000000000000000" pitchFamily="2" charset="0"/>
              </a:rPr>
              <a:t>boshqa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kiyimlarnikiga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o‘xshamaydi</a:t>
            </a:r>
            <a:r>
              <a:rPr lang="en-US" dirty="0" smtClean="0">
                <a:latin typeface="Bad Script" panose="02000000000000000000" pitchFamily="2" charset="0"/>
              </a:rPr>
              <a:t>: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yuqori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oldi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orqasi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taqalgan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bo‘ladi</a:t>
            </a:r>
            <a:r>
              <a:rPr lang="en-US" dirty="0" smtClean="0">
                <a:latin typeface="Bad Script" panose="02000000000000000000" pitchFamily="2" charset="0"/>
              </a:rPr>
              <a:t>. Reglan </a:t>
            </a:r>
            <a:r>
              <a:rPr lang="en-US" dirty="0" err="1" smtClean="0">
                <a:latin typeface="Bad Script" panose="02000000000000000000" pitchFamily="2" charset="0"/>
              </a:rPr>
              <a:t>bichimning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hamma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variantlarida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shakli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o‘zgarib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turadi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endParaRPr lang="ru-RU" dirty="0">
              <a:latin typeface="Bad Scrip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13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28811" y="187287"/>
            <a:ext cx="8615189" cy="6555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64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2541"/>
            <a:ext cx="9274002" cy="56888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Tipik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</a:t>
            </a:r>
            <a:r>
              <a:rPr lang="en-US" dirty="0" smtClean="0">
                <a:latin typeface="Bad Script" panose="02000000000000000000" pitchFamily="2" charset="0"/>
              </a:rPr>
              <a:t> –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</a:t>
            </a:r>
            <a:r>
              <a:rPr lang="en-US" dirty="0" smtClean="0">
                <a:latin typeface="Bad Script" panose="02000000000000000000" pitchFamily="2" charset="0"/>
              </a:rPr>
              <a:t> old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yuqorigi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nuqtasidan</a:t>
            </a:r>
            <a:r>
              <a:rPr lang="en-US" dirty="0" smtClean="0">
                <a:latin typeface="Bad Script" panose="02000000000000000000" pitchFamily="2" charset="0"/>
              </a:rPr>
              <a:t> 15–4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pastroq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boshlanadi</a:t>
            </a:r>
            <a:r>
              <a:rPr lang="en-US" dirty="0" smtClean="0">
                <a:latin typeface="Bad Script" panose="02000000000000000000" pitchFamily="2" charset="0"/>
              </a:rPr>
              <a:t>. Reglan </a:t>
            </a:r>
            <a:r>
              <a:rPr lang="en-US" dirty="0" err="1" smtClean="0">
                <a:latin typeface="Bad Script" panose="02000000000000000000" pitchFamily="2" charset="0"/>
              </a:rPr>
              <a:t>chizig‘i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boshlangan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nuqtasidan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qo‘ltiq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chuqurligi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burchaklarigacha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ravon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egri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tarzida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davom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etadi</a:t>
            </a:r>
            <a:r>
              <a:rPr lang="en-US" dirty="0" smtClean="0">
                <a:latin typeface="Bad Script" panose="02000000000000000000" pitchFamily="2" charset="0"/>
              </a:rPr>
              <a:t> (15-rasm a).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2. </a:t>
            </a:r>
            <a:r>
              <a:rPr lang="en-US" dirty="0" err="1" smtClean="0">
                <a:latin typeface="Bad Script" panose="02000000000000000000" pitchFamily="2" charset="0"/>
              </a:rPr>
              <a:t>Nol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</a:t>
            </a:r>
            <a:r>
              <a:rPr lang="en-US" dirty="0" smtClean="0">
                <a:latin typeface="Bad Script" panose="02000000000000000000" pitchFamily="2" charset="0"/>
              </a:rPr>
              <a:t> – </a:t>
            </a:r>
            <a:r>
              <a:rPr lang="en-US" dirty="0" err="1" smtClean="0">
                <a:latin typeface="Bad Script" panose="02000000000000000000" pitchFamily="2" charset="0"/>
              </a:rPr>
              <a:t>oldi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ort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o‘mizlari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baland</a:t>
            </a:r>
            <a:r>
              <a:rPr lang="en-US" dirty="0" smtClean="0">
                <a:latin typeface="Bad Script" panose="02000000000000000000" pitchFamily="2" charset="0"/>
              </a:rPr>
              <a:t> Bn4 Bn6 </a:t>
            </a:r>
            <a:r>
              <a:rPr lang="en-US" dirty="0" err="1" smtClean="0">
                <a:latin typeface="Bad Script" panose="02000000000000000000" pitchFamily="2" charset="0"/>
              </a:rPr>
              <a:t>nuqtalaridan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boshlanadi</a:t>
            </a:r>
            <a:r>
              <a:rPr lang="en-US" dirty="0" smtClean="0">
                <a:latin typeface="Bad Script" panose="02000000000000000000" pitchFamily="2" charset="0"/>
              </a:rPr>
              <a:t> (15-rasm b).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3. </a:t>
            </a:r>
            <a:r>
              <a:rPr lang="en-US" dirty="0" err="1" smtClean="0">
                <a:latin typeface="Bad Script" panose="02000000000000000000" pitchFamily="2" charset="0"/>
              </a:rPr>
              <a:t>Pogon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</a:t>
            </a:r>
            <a:r>
              <a:rPr lang="en-US" dirty="0" smtClean="0">
                <a:latin typeface="Bad Script" panose="02000000000000000000" pitchFamily="2" charset="0"/>
              </a:rPr>
              <a:t> – </a:t>
            </a:r>
            <a:r>
              <a:rPr lang="en-US" dirty="0" err="1" smtClean="0">
                <a:latin typeface="Bad Script" panose="02000000000000000000" pitchFamily="2" charset="0"/>
              </a:rPr>
              <a:t>odatdagi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farqi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shuki</a:t>
            </a:r>
            <a:r>
              <a:rPr lang="en-US" dirty="0" smtClean="0">
                <a:latin typeface="Bad Script" panose="02000000000000000000" pitchFamily="2" charset="0"/>
              </a:rPr>
              <a:t>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yelka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chizig‘idan</a:t>
            </a:r>
            <a:r>
              <a:rPr lang="en-US" dirty="0" smtClean="0">
                <a:latin typeface="Bad Script" panose="02000000000000000000" pitchFamily="2" charset="0"/>
              </a:rPr>
              <a:t> 4–8 </a:t>
            </a:r>
            <a:r>
              <a:rPr lang="en-US" dirty="0" err="1" smtClean="0">
                <a:latin typeface="Bad Script" panose="02000000000000000000" pitchFamily="2" charset="0"/>
              </a:rPr>
              <a:t>sm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masofada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unga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nisbatan</a:t>
            </a:r>
            <a:r>
              <a:rPr lang="en-US" dirty="0" smtClean="0">
                <a:latin typeface="Bad Script" panose="02000000000000000000" pitchFamily="2" charset="0"/>
              </a:rPr>
              <a:t> parallel </a:t>
            </a:r>
            <a:r>
              <a:rPr lang="en-US" dirty="0" err="1" smtClean="0">
                <a:latin typeface="Bad Script" panose="02000000000000000000" pitchFamily="2" charset="0"/>
              </a:rPr>
              <a:t>yo‘nalgan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qo‘lning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gavdaga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tutashgan</a:t>
            </a:r>
            <a:r>
              <a:rPr lang="en-US" dirty="0" smtClean="0">
                <a:latin typeface="Bad Script" panose="02000000000000000000" pitchFamily="2" charset="0"/>
              </a:rPr>
              <a:t> (</a:t>
            </a:r>
            <a:r>
              <a:rPr lang="en-US" dirty="0" err="1" smtClean="0">
                <a:latin typeface="Bad Script" panose="02000000000000000000" pitchFamily="2" charset="0"/>
              </a:rPr>
              <a:t>yelka</a:t>
            </a:r>
            <a:r>
              <a:rPr lang="en-US" dirty="0" smtClean="0">
                <a:latin typeface="Bad Script" panose="02000000000000000000" pitchFamily="2" charset="0"/>
              </a:rPr>
              <a:t>) </a:t>
            </a:r>
            <a:r>
              <a:rPr lang="en-US" dirty="0" err="1" smtClean="0">
                <a:latin typeface="Bad Script" panose="02000000000000000000" pitchFamily="2" charset="0"/>
              </a:rPr>
              <a:t>bo‘g‘inida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ravon</a:t>
            </a:r>
            <a:r>
              <a:rPr lang="en-US" dirty="0" smtClean="0">
                <a:latin typeface="Bad Script" panose="02000000000000000000" pitchFamily="2" charset="0"/>
              </a:rPr>
              <a:t> (oval) </a:t>
            </a:r>
            <a:r>
              <a:rPr lang="en-US" dirty="0" err="1" smtClean="0">
                <a:latin typeface="Bad Script" panose="02000000000000000000" pitchFamily="2" charset="0"/>
              </a:rPr>
              <a:t>egri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ko‘rinishida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qo‘ltiq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chuqurligi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burchaklariga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borib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taqaladi</a:t>
            </a:r>
            <a:r>
              <a:rPr lang="en-US" dirty="0" smtClean="0">
                <a:latin typeface="Bad Script" panose="02000000000000000000" pitchFamily="2" charset="0"/>
              </a:rPr>
              <a:t> (15-rasm v).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Bad Script" panose="02000000000000000000" pitchFamily="2" charset="0"/>
              </a:rPr>
              <a:t>4. </a:t>
            </a:r>
            <a:r>
              <a:rPr lang="en-US" dirty="0" err="1" smtClean="0">
                <a:latin typeface="Bad Script" panose="02000000000000000000" pitchFamily="2" charset="0"/>
              </a:rPr>
              <a:t>Yarim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</a:t>
            </a:r>
            <a:r>
              <a:rPr lang="en-US" dirty="0" smtClean="0">
                <a:latin typeface="Bad Script" panose="02000000000000000000" pitchFamily="2" charset="0"/>
              </a:rPr>
              <a:t> – </a:t>
            </a:r>
            <a:r>
              <a:rPr lang="en-US" dirty="0" err="1" smtClean="0">
                <a:latin typeface="Bad Script" panose="02000000000000000000" pitchFamily="2" charset="0"/>
              </a:rPr>
              <a:t>yeng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o‘mizi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yelka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chizig‘ining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o‘rtasida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to‘xtaydi</a:t>
            </a:r>
            <a:r>
              <a:rPr lang="en-US" dirty="0" smtClean="0">
                <a:latin typeface="Bad Script" panose="02000000000000000000" pitchFamily="2" charset="0"/>
              </a:rPr>
              <a:t> (15-rasm g). Reglan </a:t>
            </a:r>
            <a:r>
              <a:rPr lang="en-US" dirty="0" err="1" smtClean="0">
                <a:latin typeface="Bad Script" panose="02000000000000000000" pitchFamily="2" charset="0"/>
              </a:rPr>
              <a:t>bichimli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kiyimlarning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chizmalarini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tayyorlashda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o‘tkazib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tikiladigan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detallarining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chizmalariga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asoslanadi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01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18897" y="0"/>
            <a:ext cx="6136119" cy="661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57" y="451693"/>
            <a:ext cx="2655339" cy="599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7996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60164" y="231354"/>
            <a:ext cx="7160963" cy="631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21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70333" y="0"/>
            <a:ext cx="7370284" cy="659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182501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244</Words>
  <Application>Microsoft Office PowerPoint</Application>
  <PresentationFormat>Широкоэкранный</PresentationFormat>
  <Paragraphs>13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Bad Script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2021-12-23T12:31:23Z</dcterms:created>
  <dcterms:modified xsi:type="dcterms:W3CDTF">2021-12-23T12:36:38Z</dcterms:modified>
</cp:coreProperties>
</file>