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017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938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44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54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228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10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851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903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54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36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966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89A24-F7F3-4419-A17C-ECBF2E2E2118}" type="datetimeFigureOut">
              <a:rPr lang="ru-RU" smtClean="0"/>
              <a:t>16.10.2021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B5B1F-EE5C-438F-A9C4-F35C16EEE2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751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4896" y="418274"/>
            <a:ext cx="9531096" cy="342220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169664"/>
            <a:ext cx="9144000" cy="233172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err="1"/>
              <a:t>Maydoniy</a:t>
            </a:r>
            <a:r>
              <a:rPr lang="en-US" b="1" dirty="0"/>
              <a:t> transistor. </a:t>
            </a:r>
            <a:r>
              <a:rPr lang="en-US" i="1" dirty="0" err="1"/>
              <a:t>Maydoniy</a:t>
            </a:r>
            <a:r>
              <a:rPr lang="en-US" i="1" dirty="0"/>
              <a:t> </a:t>
            </a:r>
            <a:r>
              <a:rPr lang="en-US" i="1" dirty="0" err="1"/>
              <a:t>tranzistor</a:t>
            </a:r>
            <a:r>
              <a:rPr lang="en-US" dirty="0"/>
              <a:t> (MT) deb,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kuchi</a:t>
            </a:r>
            <a:r>
              <a:rPr lang="en-US" dirty="0"/>
              <a:t> </a:t>
            </a:r>
            <a:r>
              <a:rPr lang="en-US" dirty="0" err="1"/>
              <a:t>qiymatini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ychun</a:t>
            </a:r>
            <a:r>
              <a:rPr lang="en-US" dirty="0"/>
              <a:t> </a:t>
            </a:r>
            <a:r>
              <a:rPr lang="en-US" dirty="0" err="1"/>
              <a:t>o‘tkazuvchi</a:t>
            </a:r>
            <a:r>
              <a:rPr lang="en-US" dirty="0"/>
              <a:t> </a:t>
            </a:r>
            <a:r>
              <a:rPr lang="en-US" dirty="0" err="1"/>
              <a:t>kanaldagi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o‘tkazuvchanligikni</a:t>
            </a:r>
            <a:r>
              <a:rPr lang="en-US" dirty="0"/>
              <a:t> </a:t>
            </a:r>
            <a:r>
              <a:rPr lang="en-US" dirty="0" err="1"/>
              <a:t>o‘zgartirish</a:t>
            </a:r>
            <a:r>
              <a:rPr lang="en-US" dirty="0"/>
              <a:t> </a:t>
            </a:r>
            <a:r>
              <a:rPr lang="en-US" dirty="0" err="1"/>
              <a:t>hisobiga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</a:t>
            </a:r>
            <a:r>
              <a:rPr lang="en-US" dirty="0"/>
              <a:t> </a:t>
            </a:r>
            <a:r>
              <a:rPr lang="en-US" dirty="0" err="1"/>
              <a:t>o‘zgarishi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</a:t>
            </a:r>
            <a:r>
              <a:rPr lang="en-US" dirty="0" err="1"/>
              <a:t>aktiv</a:t>
            </a:r>
            <a:r>
              <a:rPr lang="en-US" dirty="0"/>
              <a:t> </a:t>
            </a:r>
            <a:r>
              <a:rPr lang="en-US" dirty="0" err="1"/>
              <a:t>asbobga</a:t>
            </a:r>
            <a:r>
              <a:rPr lang="en-US" dirty="0"/>
              <a:t> </a:t>
            </a:r>
            <a:r>
              <a:rPr lang="en-US" dirty="0" err="1"/>
              <a:t>aytiladi.Maydoniy</a:t>
            </a:r>
            <a:r>
              <a:rPr lang="en-US" dirty="0"/>
              <a:t> </a:t>
            </a:r>
            <a:r>
              <a:rPr lang="en-US" dirty="0" err="1"/>
              <a:t>tranzistorlar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signallar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quvvatni</a:t>
            </a:r>
            <a:r>
              <a:rPr lang="en-US" dirty="0"/>
              <a:t> </a:t>
            </a:r>
            <a:r>
              <a:rPr lang="en-US" dirty="0" err="1"/>
              <a:t>kuchaytirish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mo‘ljallangan</a:t>
            </a:r>
            <a:r>
              <a:rPr lang="en-US" dirty="0"/>
              <a:t>. </a:t>
            </a:r>
            <a:r>
              <a:rPr lang="en-US" dirty="0" err="1"/>
              <a:t>Maydoniy</a:t>
            </a:r>
            <a:r>
              <a:rPr lang="en-US" dirty="0"/>
              <a:t> </a:t>
            </a:r>
            <a:r>
              <a:rPr lang="en-US" dirty="0" err="1"/>
              <a:t>tranzistorlarda</a:t>
            </a:r>
            <a:r>
              <a:rPr lang="en-US" dirty="0"/>
              <a:t> </a:t>
            </a:r>
            <a:r>
              <a:rPr lang="en-US" dirty="0" err="1"/>
              <a:t>bipolyar</a:t>
            </a:r>
            <a:r>
              <a:rPr lang="en-US" dirty="0"/>
              <a:t> </a:t>
            </a:r>
            <a:r>
              <a:rPr lang="en-US" dirty="0" err="1"/>
              <a:t>tranzistorlardan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tok</a:t>
            </a:r>
            <a:r>
              <a:rPr lang="en-US" dirty="0"/>
              <a:t> </a:t>
            </a:r>
            <a:r>
              <a:rPr lang="en-US" dirty="0" err="1"/>
              <a:t>tashkil</a:t>
            </a:r>
            <a:r>
              <a:rPr lang="en-US" dirty="0"/>
              <a:t> </a:t>
            </a:r>
            <a:r>
              <a:rPr lang="en-US" dirty="0" err="1"/>
              <a:t>bo‘lishida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ishtirok</a:t>
            </a:r>
            <a:r>
              <a:rPr lang="en-US" dirty="0"/>
              <a:t> </a:t>
            </a:r>
            <a:r>
              <a:rPr lang="en-US" dirty="0" err="1"/>
              <a:t>etadi</a:t>
            </a:r>
            <a:r>
              <a:rPr lang="en-US" dirty="0"/>
              <a:t>: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,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kovaklar</a:t>
            </a:r>
            <a:r>
              <a:rPr lang="en-US" dirty="0"/>
              <a:t>. </a:t>
            </a:r>
            <a:r>
              <a:rPr lang="en-US" dirty="0" err="1"/>
              <a:t>Shuning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 </a:t>
            </a:r>
            <a:r>
              <a:rPr lang="en-US" b="1" i="1" dirty="0" err="1"/>
              <a:t>unipolyar</a:t>
            </a:r>
            <a:r>
              <a:rPr lang="en-US" b="1" i="1" dirty="0"/>
              <a:t> </a:t>
            </a:r>
            <a:r>
              <a:rPr lang="en-US" dirty="0" err="1"/>
              <a:t>tranzistorlar</a:t>
            </a:r>
            <a:r>
              <a:rPr lang="en-US" dirty="0"/>
              <a:t> deb ham </a:t>
            </a:r>
            <a:r>
              <a:rPr lang="en-US" dirty="0" err="1"/>
              <a:t>ataladi.Maydoniy</a:t>
            </a:r>
            <a:r>
              <a:rPr lang="en-US" dirty="0"/>
              <a:t> </a:t>
            </a:r>
            <a:r>
              <a:rPr lang="en-US" dirty="0" err="1"/>
              <a:t>tranzistorlarning</a:t>
            </a:r>
            <a:r>
              <a:rPr lang="en-US" dirty="0"/>
              <a:t> </a:t>
            </a:r>
            <a:r>
              <a:rPr lang="en-US" dirty="0" err="1"/>
              <a:t>tuzilishi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o‘tkazuvchanligiga</a:t>
            </a:r>
            <a:r>
              <a:rPr lang="en-US" dirty="0"/>
              <a:t> </a:t>
            </a:r>
            <a:r>
              <a:rPr lang="en-US" dirty="0" err="1"/>
              <a:t>ko‘ra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turi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: p</a:t>
            </a:r>
            <a:r>
              <a:rPr lang="en-US" i="1" dirty="0"/>
              <a:t>–n</a:t>
            </a:r>
            <a:r>
              <a:rPr lang="en-US" dirty="0"/>
              <a:t> 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boshqariladigan</a:t>
            </a:r>
            <a:r>
              <a:rPr lang="en-US" dirty="0"/>
              <a:t> </a:t>
            </a:r>
            <a:r>
              <a:rPr lang="en-US" dirty="0" err="1"/>
              <a:t>maydoniy</a:t>
            </a:r>
            <a:r>
              <a:rPr lang="en-US" dirty="0"/>
              <a:t> </a:t>
            </a:r>
            <a:r>
              <a:rPr lang="en-US" dirty="0" err="1"/>
              <a:t>tranzistor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metall</a:t>
            </a:r>
            <a:r>
              <a:rPr lang="en-US" dirty="0"/>
              <a:t> – </a:t>
            </a:r>
            <a:r>
              <a:rPr lang="en-US" dirty="0" err="1"/>
              <a:t>dielektrik</a:t>
            </a:r>
            <a:r>
              <a:rPr lang="en-US" dirty="0"/>
              <a:t> –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o‘tkazgichli</a:t>
            </a:r>
            <a:r>
              <a:rPr lang="en-US" dirty="0"/>
              <a:t> (</a:t>
            </a:r>
            <a:r>
              <a:rPr lang="en-US" dirty="0" err="1"/>
              <a:t>MDYa</a:t>
            </a:r>
            <a:r>
              <a:rPr lang="en-US" dirty="0"/>
              <a:t>) </a:t>
            </a:r>
            <a:r>
              <a:rPr lang="en-US" dirty="0" err="1"/>
              <a:t>tuzilishga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zatvori</a:t>
            </a:r>
            <a:r>
              <a:rPr lang="en-US" dirty="0"/>
              <a:t> </a:t>
            </a:r>
            <a:r>
              <a:rPr lang="en-US" dirty="0" err="1"/>
              <a:t>izolyatsiyalangan</a:t>
            </a:r>
            <a:r>
              <a:rPr lang="en-US" dirty="0"/>
              <a:t> </a:t>
            </a:r>
            <a:r>
              <a:rPr lang="en-US" dirty="0" err="1"/>
              <a:t>maydoniy</a:t>
            </a:r>
            <a:r>
              <a:rPr lang="en-US" dirty="0"/>
              <a:t> </a:t>
            </a:r>
            <a:r>
              <a:rPr lang="en-US" dirty="0" err="1"/>
              <a:t>tranzistorlar</a:t>
            </a:r>
            <a:r>
              <a:rPr lang="en-US" dirty="0"/>
              <a:t>.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MDYa</a:t>
            </a:r>
            <a:r>
              <a:rPr lang="en-US" dirty="0"/>
              <a:t>- </a:t>
            </a:r>
            <a:r>
              <a:rPr lang="en-US" dirty="0" err="1"/>
              <a:t>tranzistorlar</a:t>
            </a:r>
            <a:r>
              <a:rPr lang="en-US" dirty="0"/>
              <a:t> deb ham </a:t>
            </a:r>
            <a:r>
              <a:rPr lang="en-US" dirty="0" err="1"/>
              <a:t>ataladilar</a:t>
            </a:r>
            <a:r>
              <a:rPr lang="en-US" dirty="0"/>
              <a:t>.</a:t>
            </a:r>
            <a:br>
              <a:rPr lang="en-US" dirty="0"/>
            </a:br>
            <a:r>
              <a:rPr lang="en-US" b="1" i="1" dirty="0"/>
              <a:t>p–n</a:t>
            </a:r>
            <a:r>
              <a:rPr lang="en-US" b="1" dirty="0"/>
              <a:t> </a:t>
            </a:r>
            <a:r>
              <a:rPr lang="en-US" b="1" dirty="0" err="1"/>
              <a:t>o‘tish</a:t>
            </a:r>
            <a:r>
              <a:rPr lang="en-US" b="1" dirty="0"/>
              <a:t> </a:t>
            </a:r>
            <a:r>
              <a:rPr lang="en-US" b="1" dirty="0" err="1"/>
              <a:t>bilan</a:t>
            </a:r>
            <a:r>
              <a:rPr lang="en-US" b="1" dirty="0"/>
              <a:t> </a:t>
            </a:r>
            <a:r>
              <a:rPr lang="en-US" b="1" dirty="0" err="1"/>
              <a:t>boshqariladigan</a:t>
            </a:r>
            <a:r>
              <a:rPr lang="en-US" b="1" dirty="0"/>
              <a:t> </a:t>
            </a:r>
            <a:r>
              <a:rPr lang="en-US" b="1" dirty="0" err="1"/>
              <a:t>maydoniy</a:t>
            </a:r>
            <a:r>
              <a:rPr lang="en-US" b="1" dirty="0"/>
              <a:t> </a:t>
            </a:r>
            <a:r>
              <a:rPr lang="en-US" b="1" dirty="0" err="1"/>
              <a:t>tranzistor</a:t>
            </a:r>
            <a:r>
              <a:rPr lang="en-US" b="1" dirty="0"/>
              <a:t>.</a:t>
            </a:r>
            <a:r>
              <a:rPr lang="en-US" dirty="0"/>
              <a:t> </a:t>
            </a:r>
            <a:endParaRPr lang="ru-RU" dirty="0"/>
          </a:p>
        </p:txBody>
      </p:sp>
      <p:pic>
        <p:nvPicPr>
          <p:cNvPr id="4" name="Рисунок 3" descr="https://ae01.alicdn.com/kf/HTB1.OyZIFXXXXbnXpXXq6xXFXXXz/123610765/HTB1.OyZIFXXXXbnXpXXq6xXFXXXz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4896" y="418273"/>
            <a:ext cx="5526024" cy="342220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upload.wikimedia.org/wikipedia/commons/thumb/0/0e/Transistors-white.jpg/1200px-Transistors-white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920" y="418272"/>
            <a:ext cx="4005072" cy="34222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2681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365125"/>
            <a:ext cx="10585704" cy="343877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4151375"/>
            <a:ext cx="10585704" cy="2258569"/>
          </a:xfrm>
        </p:spPr>
        <p:txBody>
          <a:bodyPr/>
          <a:lstStyle/>
          <a:p>
            <a:r>
              <a:rPr lang="en-US" dirty="0" err="1" smtClean="0"/>
              <a:t>Tranzistorning</a:t>
            </a:r>
            <a:r>
              <a:rPr lang="en-US" dirty="0" smtClean="0"/>
              <a:t> </a:t>
            </a:r>
            <a:r>
              <a:rPr lang="en-US" dirty="0" err="1" smtClean="0"/>
              <a:t>sxemadagi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endParaRPr lang="ru-RU" smtClean="0"/>
          </a:p>
          <a:p>
            <a:endParaRPr lang="ru-RU" dirty="0"/>
          </a:p>
        </p:txBody>
      </p:sp>
      <p:pic>
        <p:nvPicPr>
          <p:cNvPr id="4" name="Рисунок 3" descr="https://e-radionica.com/wp/hrvatski/wp-content/uploads/sites/3/2018/02/bipolarni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96" y="365125"/>
            <a:ext cx="10585704" cy="35850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457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8680" y="365125"/>
            <a:ext cx="10485120" cy="33930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832" y="4169663"/>
            <a:ext cx="10411968" cy="2007299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/>
              <a:t>n</a:t>
            </a:r>
            <a:r>
              <a:rPr lang="en-US" dirty="0"/>
              <a:t>–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 </a:t>
            </a:r>
            <a:r>
              <a:rPr lang="en-US" b="1" i="1" dirty="0" err="1"/>
              <a:t>kanal</a:t>
            </a:r>
            <a:r>
              <a:rPr lang="en-US" dirty="0"/>
              <a:t> 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Kanalga</a:t>
            </a:r>
            <a:r>
              <a:rPr lang="en-US" dirty="0"/>
              <a:t>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kiritiladigan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 </a:t>
            </a:r>
            <a:r>
              <a:rPr lang="en-US" b="1" i="1" dirty="0" err="1"/>
              <a:t>istok</a:t>
            </a:r>
            <a:r>
              <a:rPr lang="en-US" b="1" i="1" dirty="0"/>
              <a:t> (I)</a:t>
            </a:r>
            <a:r>
              <a:rPr lang="en-US" dirty="0"/>
              <a:t>; </a:t>
            </a:r>
            <a:r>
              <a:rPr lang="en-US" dirty="0" err="1"/>
              <a:t>zaryad</a:t>
            </a:r>
            <a:r>
              <a:rPr lang="en-US" dirty="0"/>
              <a:t> </a:t>
            </a:r>
            <a:r>
              <a:rPr lang="en-US" dirty="0" err="1"/>
              <a:t>tashuvchilar</a:t>
            </a:r>
            <a:r>
              <a:rPr lang="en-US" dirty="0"/>
              <a:t> </a:t>
            </a:r>
            <a:r>
              <a:rPr lang="en-US" dirty="0" err="1"/>
              <a:t>chiqib</a:t>
            </a:r>
            <a:r>
              <a:rPr lang="en-US" dirty="0"/>
              <a:t> </a:t>
            </a:r>
            <a:r>
              <a:rPr lang="en-US" dirty="0" err="1"/>
              <a:t>ketadigan</a:t>
            </a:r>
            <a:r>
              <a:rPr lang="en-US" dirty="0"/>
              <a:t> </a:t>
            </a:r>
            <a:r>
              <a:rPr lang="en-US" dirty="0" err="1"/>
              <a:t>kontakt</a:t>
            </a:r>
            <a:r>
              <a:rPr lang="en-US" dirty="0"/>
              <a:t> </a:t>
            </a:r>
            <a:r>
              <a:rPr lang="en-US" b="1" i="1" dirty="0" err="1"/>
              <a:t>stok</a:t>
            </a:r>
            <a:r>
              <a:rPr lang="en-US" b="1" i="1" dirty="0"/>
              <a:t> (S)</a:t>
            </a:r>
            <a:r>
              <a:rPr lang="en-US" dirty="0"/>
              <a:t> deb </a:t>
            </a:r>
            <a:r>
              <a:rPr lang="en-US" dirty="0" err="1"/>
              <a:t>ataladi</a:t>
            </a:r>
            <a:r>
              <a:rPr lang="en-US" dirty="0"/>
              <a:t>. </a:t>
            </a:r>
            <a:r>
              <a:rPr lang="en-US" b="1" i="1" dirty="0" err="1"/>
              <a:t>Zatvor</a:t>
            </a:r>
            <a:r>
              <a:rPr lang="en-US" b="1" i="1" dirty="0"/>
              <a:t> (Z)</a:t>
            </a:r>
            <a:r>
              <a:rPr lang="en-US" dirty="0"/>
              <a:t> 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elektrod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Zatvor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istok</a:t>
            </a:r>
            <a:r>
              <a:rPr lang="en-US" dirty="0"/>
              <a:t> </a:t>
            </a:r>
            <a:r>
              <a:rPr lang="en-US" dirty="0" err="1"/>
              <a:t>oralig‘iga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berilganda</a:t>
            </a:r>
            <a:r>
              <a:rPr lang="en-US" dirty="0"/>
              <a:t> </a:t>
            </a:r>
            <a:r>
              <a:rPr lang="en-US" dirty="0" err="1"/>
              <a:t>yuzaga</a:t>
            </a:r>
            <a:r>
              <a:rPr lang="en-US" dirty="0"/>
              <a:t> </a:t>
            </a:r>
            <a:r>
              <a:rPr lang="en-US" dirty="0" err="1"/>
              <a:t>keladigan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maydoni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o‘tkazuvchanligini</a:t>
            </a:r>
            <a:r>
              <a:rPr lang="en-US" dirty="0"/>
              <a:t>, </a:t>
            </a:r>
            <a:r>
              <a:rPr lang="en-US" dirty="0" err="1"/>
              <a:t>natijada</a:t>
            </a:r>
            <a:r>
              <a:rPr lang="en-US" dirty="0"/>
              <a:t> </a:t>
            </a:r>
            <a:r>
              <a:rPr lang="en-US" dirty="0" err="1"/>
              <a:t>kanaldan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o‘tayotgan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o‘zgartiradi</a:t>
            </a:r>
            <a:r>
              <a:rPr lang="en-US" dirty="0"/>
              <a:t>. </a:t>
            </a:r>
            <a:r>
              <a:rPr lang="en-US" dirty="0" err="1"/>
              <a:t>Zatvor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kanalga</a:t>
            </a:r>
            <a:r>
              <a:rPr lang="en-US" dirty="0"/>
              <a:t> </a:t>
            </a:r>
            <a:r>
              <a:rPr lang="en-US" dirty="0" err="1"/>
              <a:t>nisbatan</a:t>
            </a:r>
            <a:r>
              <a:rPr lang="en-US" dirty="0"/>
              <a:t> </a:t>
            </a:r>
            <a:r>
              <a:rPr lang="en-US" dirty="0" err="1"/>
              <a:t>o‘tkazuvchanligi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turdagi</a:t>
            </a:r>
            <a:r>
              <a:rPr lang="en-US" dirty="0"/>
              <a:t> </a:t>
            </a:r>
            <a:r>
              <a:rPr lang="en-US" dirty="0" err="1"/>
              <a:t>soha</a:t>
            </a:r>
            <a:r>
              <a:rPr lang="en-US" dirty="0"/>
              <a:t> </a:t>
            </a:r>
            <a:r>
              <a:rPr lang="en-US" dirty="0" err="1"/>
              <a:t>qo‘llaniladi</a:t>
            </a:r>
            <a:r>
              <a:rPr lang="en-US" dirty="0"/>
              <a:t>. </a:t>
            </a:r>
            <a:r>
              <a:rPr lang="en-US" dirty="0" err="1"/>
              <a:t>Ishchi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u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bo‘lib</a:t>
            </a:r>
            <a:r>
              <a:rPr lang="en-US" dirty="0"/>
              <a:t> </a:t>
            </a:r>
            <a:r>
              <a:rPr lang="en-US" dirty="0" err="1"/>
              <a:t>kanal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p</a:t>
            </a:r>
            <a:r>
              <a:rPr lang="en-US" i="1" dirty="0"/>
              <a:t> – n</a:t>
            </a:r>
            <a:r>
              <a:rPr lang="en-US" dirty="0"/>
              <a:t> </a:t>
            </a:r>
            <a:r>
              <a:rPr lang="en-US" dirty="0" err="1"/>
              <a:t>o‘tish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C:\Users\E-MaxUser\Documents\загруженное (3)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" y="365125"/>
            <a:ext cx="10485120" cy="33930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005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2671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224528"/>
            <a:ext cx="10515600" cy="1952434"/>
          </a:xfrm>
        </p:spPr>
        <p:txBody>
          <a:bodyPr/>
          <a:lstStyle/>
          <a:p>
            <a:r>
              <a:rPr lang="en-US" dirty="0" err="1" smtClean="0"/>
              <a:t>Tranzistorlarning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endParaRPr lang="ru-RU" dirty="0"/>
          </a:p>
        </p:txBody>
      </p:sp>
      <p:pic>
        <p:nvPicPr>
          <p:cNvPr id="4" name="Рисунок 3" descr="https://uk-parkovaya.ru/wp-content/uploads/4/5/9/459a413692cbeb6113b7b557cc99d946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365125"/>
            <a:ext cx="10515600" cy="3301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366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365125"/>
            <a:ext cx="10603992" cy="30821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9808" y="3877055"/>
            <a:ext cx="10603992" cy="2299907"/>
          </a:xfrm>
        </p:spPr>
        <p:txBody>
          <a:bodyPr/>
          <a:lstStyle/>
          <a:p>
            <a:r>
              <a:rPr lang="en-US" dirty="0" err="1" smtClean="0"/>
              <a:t>Tranzistorlarning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i-flashdrive.ru/800/600/https/alltopnotch.co.uk/wp-content/uploads/FQP50N06-N-Channel-Mosfet-5-Pack-700x24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808" y="365124"/>
            <a:ext cx="10603991" cy="30821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551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544" y="365125"/>
            <a:ext cx="10430256" cy="3009011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s.alicdn.com/@sc04/kf/H892f3ca81446481d844000d08dac9d9fK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634165" y="-3345498"/>
            <a:ext cx="3009013" cy="1043025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86384" y="3639311"/>
            <a:ext cx="10567416" cy="2537651"/>
          </a:xfrm>
        </p:spPr>
        <p:txBody>
          <a:bodyPr/>
          <a:lstStyle/>
          <a:p>
            <a:r>
              <a:rPr lang="en-US" dirty="0" err="1" smtClean="0"/>
              <a:t>Tranzistorlarning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tuzilishi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48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1520" y="365125"/>
            <a:ext cx="10622280" cy="29358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1520" y="3849623"/>
            <a:ext cx="10622280" cy="232733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s://avatars.mds.yandex.net/get-marketpic/175127/market_B8cBV3IWhBLmojJmQJ30TQ/ori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" y="365125"/>
            <a:ext cx="3255264" cy="2935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gd2.alicdn.com/imgextra/i2/2072978108/O1CN010ID37629lVmgqyONN_!!207297810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6784" y="365126"/>
            <a:ext cx="2944368" cy="2935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631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365125"/>
            <a:ext cx="10530840" cy="33930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1832" y="4315967"/>
            <a:ext cx="10411968" cy="1860995"/>
          </a:xfrm>
        </p:spPr>
        <p:txBody>
          <a:bodyPr/>
          <a:lstStyle/>
          <a:p>
            <a:r>
              <a:rPr lang="en-US" dirty="0" smtClean="0"/>
              <a:t>PNP-</a:t>
            </a:r>
            <a:r>
              <a:rPr lang="en-US" dirty="0" err="1" smtClean="0"/>
              <a:t>tranzistor</a:t>
            </a:r>
            <a:endParaRPr lang="en-US" dirty="0" smtClean="0"/>
          </a:p>
          <a:p>
            <a:r>
              <a:rPr lang="en-US" dirty="0" smtClean="0"/>
              <a:t>NPN-</a:t>
            </a:r>
            <a:r>
              <a:rPr lang="en-US" dirty="0" err="1" smtClean="0"/>
              <a:t>tranzistor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4" name="Рисунок 3" descr="https://zapitka.ru/wp-content/uploads/2021/07/word-image-17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" y="365125"/>
            <a:ext cx="10530840" cy="36125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6634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99072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85031"/>
            <a:ext cx="10515600" cy="2491931"/>
          </a:xfrm>
        </p:spPr>
        <p:txBody>
          <a:bodyPr/>
          <a:lstStyle/>
          <a:p>
            <a:r>
              <a:rPr lang="en-US" dirty="0" err="1" smtClean="0"/>
              <a:t>Tranzistorning</a:t>
            </a:r>
            <a:r>
              <a:rPr lang="en-US" dirty="0" smtClean="0"/>
              <a:t> </a:t>
            </a:r>
            <a:r>
              <a:rPr lang="en-US" dirty="0" err="1" smtClean="0"/>
              <a:t>sxemadagi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https://bbsmax.ikafan.com/proxy/https/images2015.cnblogs.com/blog/268182/201509/268182-20150922114931069-95574378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2990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6815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1017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86783"/>
            <a:ext cx="10515600" cy="2190179"/>
          </a:xfrm>
        </p:spPr>
        <p:txBody>
          <a:bodyPr/>
          <a:lstStyle/>
          <a:p>
            <a:r>
              <a:rPr lang="en-US" dirty="0" err="1" smtClean="0"/>
              <a:t>Tranzistorning</a:t>
            </a:r>
            <a:r>
              <a:rPr lang="en-US" dirty="0" smtClean="0"/>
              <a:t> </a:t>
            </a:r>
            <a:r>
              <a:rPr lang="en-US" dirty="0" err="1" smtClean="0"/>
              <a:t>sxemadagi</a:t>
            </a:r>
            <a:r>
              <a:rPr lang="en-US" dirty="0" smtClean="0"/>
              <a:t> </a:t>
            </a:r>
            <a:r>
              <a:rPr lang="en-US" dirty="0" err="1" smtClean="0"/>
              <a:t>belgisi</a:t>
            </a:r>
            <a:endParaRPr lang="ru-RU" dirty="0"/>
          </a:p>
        </p:txBody>
      </p:sp>
      <p:pic>
        <p:nvPicPr>
          <p:cNvPr id="4" name="Рисунок 3" descr="https://enerji360.com/source/NPN%20transist%C3%B6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4282440" cy="32101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enerji360.com/source/NPN%20transist%C3%B6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40" y="365124"/>
            <a:ext cx="4282440" cy="32101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7297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</Words>
  <Application>Microsoft Office PowerPoint</Application>
  <PresentationFormat>Широкоэкранный</PresentationFormat>
  <Paragraphs>10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2021-10-16T04:53:14Z</dcterms:created>
  <dcterms:modified xsi:type="dcterms:W3CDTF">2021-10-16T05:09:16Z</dcterms:modified>
</cp:coreProperties>
</file>