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966E-FDD5-450F-9A93-C6986F14869B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2EAA2-451E-4C67-A3E5-F8E9CEB23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199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966E-FDD5-450F-9A93-C6986F14869B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2EAA2-451E-4C67-A3E5-F8E9CEB23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454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966E-FDD5-450F-9A93-C6986F14869B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2EAA2-451E-4C67-A3E5-F8E9CEB23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020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966E-FDD5-450F-9A93-C6986F14869B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2EAA2-451E-4C67-A3E5-F8E9CEB23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4368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966E-FDD5-450F-9A93-C6986F14869B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2EAA2-451E-4C67-A3E5-F8E9CEB23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8695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966E-FDD5-450F-9A93-C6986F14869B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2EAA2-451E-4C67-A3E5-F8E9CEB23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547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966E-FDD5-450F-9A93-C6986F14869B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2EAA2-451E-4C67-A3E5-F8E9CEB23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561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966E-FDD5-450F-9A93-C6986F14869B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2EAA2-451E-4C67-A3E5-F8E9CEB23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460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966E-FDD5-450F-9A93-C6986F14869B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2EAA2-451E-4C67-A3E5-F8E9CEB23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748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966E-FDD5-450F-9A93-C6986F14869B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2EAA2-451E-4C67-A3E5-F8E9CEB23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04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966E-FDD5-450F-9A93-C6986F14869B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2EAA2-451E-4C67-A3E5-F8E9CEB23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09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8966E-FDD5-450F-9A93-C6986F14869B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2EAA2-451E-4C67-A3E5-F8E9CEB23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993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548640"/>
            <a:ext cx="9144000" cy="296132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551874"/>
          </a:xfrm>
        </p:spPr>
        <p:txBody>
          <a:bodyPr>
            <a:no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Transformator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(lot.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transformo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oʻzgartiraman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—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texnikada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energiya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obʼyektlarning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biron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muhim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xossasi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(mas.,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kuchlanish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boshqalar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oʻzgartirish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moʻljallangan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qurilma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T.,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gidrotransformator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fototransformator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OʻYUCH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oʻta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yuqori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chastota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T.i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xillargaboʻlinadi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oʻzgaruvchan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kuchlanishini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oʻzgartirish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kuchaytirish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pasaytirish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moʻljallanadi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elektromagnit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induksiya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hodisasiga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asoslanadi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U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bitta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birlamchi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chulgam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bitta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necha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koʻp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ikkilamchi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chulgʻam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tipdagi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ferromagnit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oʻzak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magnit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oʻtkazgich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iborat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Barcha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chulgʻamlar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ferromagnit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oʻzakka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oʻraladi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birbiriga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induktiv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bogʻlangan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boʻladi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Birlamchi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chulgam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uchlari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kirishi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oʻzgaruvchan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kuchlanish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manbaiga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ikkilamchi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chulgam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chulgʻamlar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uchlari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chiqishi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isteʼmolchilarga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ulanadi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T.ni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birinchi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marta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P. N. Yablochkov 1876-yil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yoritish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tarmogida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ishlatgan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M. O.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DolivoDobrovolskiy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1890-yil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fazali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T.ni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yaratgan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Keyinchalik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olim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ixtirochilar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takomillashtirish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quvvati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f.i.k.ni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oshirish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izolyatsiyani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yaxshilash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ixchamlashtirish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boshqalarga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doyr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olib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borishgan.Elektr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T.ning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tarqalgan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T.laridir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uzatish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liniyalari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(EUL)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oʻrnatiladi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Bunday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T.lar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styalarning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generatorlari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chiqargan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kuchlanishini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10—15 kV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220—750 kV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gacha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kuchaytirib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beradi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T.larning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chulgʻamlari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misdan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magnit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oʻtkazgichlari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sovuklayin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prokatlab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chiqarilgan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elektrotexnika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poʻlatidan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tayyorlanadi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T.ning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quruq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moyli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turlari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bor.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Quruq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havoda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moysiz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sovitiladi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Moyli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T.ning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magnit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oʻtkazgichi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chulgʻamlari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mineral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moy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toʻldirilgan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bakka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joylashtiriladi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Moy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izolyatsiya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sovituvchi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vazifasini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oʻtaydi.Kuch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T.laridan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tashqari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oʻlchash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T.i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kuchlanish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T.i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T.i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impulyeli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T.,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radiochastotali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T.lar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mavjud.Oʻzgaruvchan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tarmogʻida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kuchlanishni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kuchaytirish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pasaytirish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hamda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energiyani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isteʼmolchilarga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taqsimlash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moʻljallangan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majmua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kichik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styasi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podstansiyasi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deb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ataladi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taqsimlash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qurilmalari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avtomatik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boshqarish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himoya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qurilmasi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qoʻshimcha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inshootlar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boʻladi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Yuqori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quvvatli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baʼzi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pasaytirish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podstansiyalarida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kuchli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lab.da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uyroʻzgʻorda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ixcham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avtotransformatorlar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ishlatiladi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https://fs00.infourok.ru/images/doc/274/279473/hello_html_87253af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632" y="548640"/>
            <a:ext cx="9040368" cy="29613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7210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45706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745735"/>
            <a:ext cx="10515600" cy="1431227"/>
          </a:xfrm>
        </p:spPr>
        <p:txBody>
          <a:bodyPr/>
          <a:lstStyle/>
          <a:p>
            <a:r>
              <a:rPr lang="en-US" dirty="0" err="1" smtClean="0"/>
              <a:t>Transformatorlarning</a:t>
            </a:r>
            <a:r>
              <a:rPr lang="en-US" dirty="0" smtClean="0"/>
              <a:t> </a:t>
            </a:r>
            <a:r>
              <a:rPr lang="en-US" dirty="0" err="1" smtClean="0"/>
              <a:t>umumiy</a:t>
            </a:r>
            <a:r>
              <a:rPr lang="en-US" dirty="0" smtClean="0"/>
              <a:t> </a:t>
            </a:r>
            <a:r>
              <a:rPr lang="en-US" dirty="0" err="1" smtClean="0"/>
              <a:t>ko’rinishi</a:t>
            </a:r>
            <a:endParaRPr lang="ru-RU" dirty="0"/>
          </a:p>
        </p:txBody>
      </p:sp>
      <p:pic>
        <p:nvPicPr>
          <p:cNvPr id="4" name="Рисунок 3" descr="https://www.gastroparts.com/images/products/big/403379_9873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4099560" cy="34570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s.alicdn.com/@sc01/kf/HTB1nBIzlN6I8KJjSszfq6yZVXXa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760" y="365126"/>
            <a:ext cx="3506851" cy="345706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s://im0-tub-ru.yandex.net/i?id=307f5af02d08ae51de9ab3aaa955c326-l&amp;ref=rim&amp;n=13&amp;w=1080&amp;h=108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2208" y="365124"/>
            <a:ext cx="2831592" cy="34570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399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91757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794759"/>
            <a:ext cx="10515600" cy="2382203"/>
          </a:xfrm>
        </p:spPr>
        <p:txBody>
          <a:bodyPr/>
          <a:lstStyle/>
          <a:p>
            <a:r>
              <a:rPr lang="en-US" dirty="0" err="1" smtClean="0"/>
              <a:t>Transformatorlarning</a:t>
            </a:r>
            <a:r>
              <a:rPr lang="en-US" dirty="0" smtClean="0"/>
              <a:t> </a:t>
            </a:r>
            <a:r>
              <a:rPr lang="en-US" dirty="0" err="1" smtClean="0"/>
              <a:t>umumiy</a:t>
            </a:r>
            <a:r>
              <a:rPr lang="en-US" dirty="0" smtClean="0"/>
              <a:t> </a:t>
            </a:r>
            <a:r>
              <a:rPr lang="en-US" dirty="0" err="1" smtClean="0"/>
              <a:t>ko’rinishi</a:t>
            </a:r>
            <a:endParaRPr lang="ru-RU" smtClean="0"/>
          </a:p>
          <a:p>
            <a:endParaRPr lang="ru-RU" dirty="0"/>
          </a:p>
        </p:txBody>
      </p:sp>
      <p:pic>
        <p:nvPicPr>
          <p:cNvPr id="4" name="Рисунок 3" descr="https://avatars.mds.yandex.net/get-marketpic/1847713/market_fQkuoOZnj7ma8H_axOLOPA/ori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832" y="365125"/>
            <a:ext cx="2606040" cy="291757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newauctionstatic.com.ua/offer_images/2018/05/17/09/big/8/8IJDVrMekxw/transformator_18v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504" y="365126"/>
            <a:ext cx="2877312" cy="291757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s://i.ytimg.com/vi/K1U3bO-5ets/maxresdefault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2448" y="365124"/>
            <a:ext cx="4721352" cy="29175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93700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</Words>
  <Application>Microsoft Office PowerPoint</Application>
  <PresentationFormat>Широкоэкранный</PresentationFormat>
  <Paragraphs>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3</cp:revision>
  <dcterms:created xsi:type="dcterms:W3CDTF">2021-10-16T04:46:38Z</dcterms:created>
  <dcterms:modified xsi:type="dcterms:W3CDTF">2021-10-16T04:52:36Z</dcterms:modified>
</cp:coreProperties>
</file>