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9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45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6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4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6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4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9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8966E-FDD5-450F-9A93-C6986F14869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EAA2-451E-4C67-A3E5-F8E9CEB23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8640"/>
            <a:ext cx="9144000" cy="29613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51874"/>
          </a:xfrm>
        </p:spPr>
        <p:txBody>
          <a:bodyPr>
            <a:no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(lot.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oʻzgartiraman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obʼyektlarning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moʻljallangan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gidrotransformator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fototransformator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OʻYUCH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chastota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xillargaboʻlinadi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oʻzgaruvchan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kuchaytirish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pasaytirish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moʻljallanadi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elektromagnit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induksiya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hodisasiga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birlamchi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chulgam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koʻp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ikkilamchi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chulgʻam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tipdagi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ferromagnit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oʻzak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oʻtkazgich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chulgʻamlar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ferromagnit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oʻzakka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oʻraladi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birbiriga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induktiv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bogʻlangan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Birlamchi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chulgam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oʻzgaruvchan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ikkilamchi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chulgam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chulgʻamlar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isteʼmolchilarga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T.ni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N. Yablochkov 1876-yil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tarmogida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M. O.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DolivoDobrovolskiy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1890-yil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T.ni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Keyinchalik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ixtirochilar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takomillashtirish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f.i.k.ni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izolyatsiyani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yaxshilash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ixchamlashtirish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doyr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borishgan.Elektr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tarqalgan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T.laridir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liniyalari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(EUL)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oʻrnatiladi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styalarning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generatorlari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10—15 kV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220—750 kV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kuchaytirib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chulgʻamlari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oʻtkazgichlari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sovuklayin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prokatlab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chiqarilgan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elektrotexnika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poʻlatidan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quruq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Quruq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havoda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moysiz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sovitiladi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oʻtkazgichi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chulgʻamlari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mineral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toʻldirilgan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bakka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joylashtiriladi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Moy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izolyatsiya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sovituvchi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vazifasini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oʻtaydi.Kuch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T.laridan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oʻlchash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impulyeli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radiochastotali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mavjud.Oʻzgaruvchan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tarmogʻida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kuchaytirish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pasaytirish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isteʼmolchilarga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taqsimlash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moʻljallangan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majmua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podstansiyasi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deb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taqsimlash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himoya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qoʻshimcha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inshootlar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quvvatli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baʼzi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pasaytirish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podstansiyalarida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lab.da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uyroʻzgʻorda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ixcham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avtotransformatorlar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fs00.infourok.ru/images/doc/274/279473/hello_html_87253af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632" y="548640"/>
            <a:ext cx="9040368" cy="2961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72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7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45735"/>
            <a:ext cx="10515600" cy="1431227"/>
          </a:xfrm>
        </p:spPr>
        <p:txBody>
          <a:bodyPr/>
          <a:lstStyle/>
          <a:p>
            <a:r>
              <a:rPr lang="en-US" dirty="0" err="1" smtClean="0"/>
              <a:t>Transformatorlarning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https://www.gastroparts.com/images/products/big/403379_9873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099560" cy="345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s.alicdn.com/@sc01/kf/HTB1nBIzlN6I8KJjSszfq6yZVXXa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0" y="365126"/>
            <a:ext cx="3506851" cy="3457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m0-tub-ru.yandex.net/i?id=307f5af02d08ae51de9ab3aaa955c326-l&amp;ref=rim&amp;n=13&amp;w=1080&amp;h=108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208" y="365124"/>
            <a:ext cx="2831592" cy="3457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9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175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94759"/>
            <a:ext cx="10515600" cy="2382203"/>
          </a:xfrm>
        </p:spPr>
        <p:txBody>
          <a:bodyPr/>
          <a:lstStyle/>
          <a:p>
            <a:r>
              <a:rPr lang="en-US" dirty="0" err="1" smtClean="0"/>
              <a:t>Transformatorlarning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smtClean="0"/>
          </a:p>
          <a:p>
            <a:endParaRPr lang="ru-RU" dirty="0"/>
          </a:p>
        </p:txBody>
      </p:sp>
      <p:pic>
        <p:nvPicPr>
          <p:cNvPr id="4" name="Рисунок 3" descr="https://avatars.mds.yandex.net/get-marketpic/1847713/market_fQkuoOZnj7ma8H_axOLOPA/or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32" y="365125"/>
            <a:ext cx="2606040" cy="2917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newauctionstatic.com.ua/offer_images/2018/05/17/09/big/8/8IJDVrMekxw/transformator_18v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04" y="365126"/>
            <a:ext cx="2877312" cy="291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.ytimg.com/vi/K1U3bO-5ets/maxresdefaul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448" y="365124"/>
            <a:ext cx="4721352" cy="2917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370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2021-10-16T04:46:38Z</dcterms:created>
  <dcterms:modified xsi:type="dcterms:W3CDTF">2021-10-16T04:52:36Z</dcterms:modified>
</cp:coreProperties>
</file>