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3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7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15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0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517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45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8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6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39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3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0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3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0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F459-9469-4948-BA4D-4D9A5458D11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3854A-D7EB-4266-AEE1-B8FBD4812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33045"/>
            <a:ext cx="9144000" cy="588498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b="1" dirty="0" err="1" smtClean="0">
                <a:latin typeface="Miama Nueva" panose="02000603000000000000" pitchFamily="2" charset="-52"/>
              </a:rPr>
              <a:t>Mavzu</a:t>
            </a:r>
            <a:r>
              <a:rPr lang="en-US" b="1" dirty="0" smtClean="0">
                <a:latin typeface="Miama Nueva" panose="02000603000000000000" pitchFamily="2" charset="-52"/>
              </a:rPr>
              <a:t>: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tolalarining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turlari</a:t>
            </a:r>
            <a:endParaRPr lang="en-US" b="1" dirty="0" smtClean="0">
              <a:latin typeface="Miama Nueva" panose="02000603000000000000" pitchFamily="2" charset="-52"/>
            </a:endParaRPr>
          </a:p>
          <a:p>
            <a:pPr algn="ctr"/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Reja</a:t>
            </a:r>
            <a:r>
              <a:rPr lang="en-US" b="1" dirty="0" smtClean="0">
                <a:latin typeface="Miama Nueva" panose="02000603000000000000" pitchFamily="2" charset="-52"/>
              </a:rPr>
              <a:t>:</a:t>
            </a:r>
          </a:p>
          <a:p>
            <a:pPr algn="l"/>
            <a:r>
              <a:rPr lang="en-US" b="1" dirty="0" smtClean="0">
                <a:latin typeface="Miama Nueva" panose="02000603000000000000" pitchFamily="2" charset="-52"/>
              </a:rPr>
              <a:t>1.	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haqida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ma’lumot</a:t>
            </a:r>
            <a:r>
              <a:rPr lang="en-US" b="1" dirty="0" smtClean="0">
                <a:latin typeface="Miama Nueva" panose="02000603000000000000" pitchFamily="2" charset="-52"/>
              </a:rPr>
              <a:t>.</a:t>
            </a:r>
          </a:p>
          <a:p>
            <a:pPr algn="l"/>
            <a:r>
              <a:rPr lang="en-US" b="1" dirty="0" smtClean="0">
                <a:latin typeface="Miama Nueva" panose="02000603000000000000" pitchFamily="2" charset="-52"/>
              </a:rPr>
              <a:t>2.	</a:t>
            </a:r>
            <a:r>
              <a:rPr lang="en-US" b="1" dirty="0" err="1" smtClean="0">
                <a:latin typeface="Miama Nueva" panose="02000603000000000000" pitchFamily="2" charset="-52"/>
              </a:rPr>
              <a:t>Tabiiy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.</a:t>
            </a:r>
          </a:p>
          <a:p>
            <a:pPr algn="l"/>
            <a:r>
              <a:rPr lang="en-US" b="1" dirty="0" smtClean="0">
                <a:latin typeface="Miama Nueva" panose="02000603000000000000" pitchFamily="2" charset="-52"/>
              </a:rPr>
              <a:t>3.	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.</a:t>
            </a:r>
          </a:p>
          <a:p>
            <a:pPr algn="l"/>
            <a:r>
              <a:rPr lang="en-US" b="1" dirty="0" smtClean="0">
                <a:latin typeface="Miama Nueva" panose="02000603000000000000" pitchFamily="2" charset="-52"/>
              </a:rPr>
              <a:t>  </a:t>
            </a:r>
            <a:r>
              <a:rPr lang="en-US" b="1" dirty="0" err="1" smtClean="0">
                <a:latin typeface="Miama Nueva" panose="02000603000000000000" pitchFamily="2" charset="-52"/>
              </a:rPr>
              <a:t>Tola</a:t>
            </a:r>
            <a:r>
              <a:rPr lang="en-US" b="1" dirty="0" smtClean="0">
                <a:latin typeface="Miama Nueva" panose="02000603000000000000" pitchFamily="2" charset="-52"/>
              </a:rPr>
              <a:t> deb, </a:t>
            </a:r>
            <a:r>
              <a:rPr lang="en-US" b="1" dirty="0" err="1" smtClean="0">
                <a:latin typeface="Miama Nueva" panose="02000603000000000000" pitchFamily="2" charset="-52"/>
              </a:rPr>
              <a:t>uzunligi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ko‘ndalang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kesimi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o‘lchamidan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katta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ma’lum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darajada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egiluvchan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cho‘zilish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pishiqlik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xossasiga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hamda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ingichkalikka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jism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tushuniladi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tarmog‘ining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xomashyosi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uchun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ko‘p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hollarda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tolalari</a:t>
            </a:r>
            <a:r>
              <a:rPr lang="en-US" b="1" dirty="0" smtClean="0">
                <a:latin typeface="Miama Nueva" panose="02000603000000000000" pitchFamily="2" charset="-52"/>
              </a:rPr>
              <a:t> deb </a:t>
            </a:r>
            <a:r>
              <a:rPr lang="en-US" b="1" dirty="0" err="1" smtClean="0">
                <a:latin typeface="Miama Nueva" panose="02000603000000000000" pitchFamily="2" charset="-52"/>
              </a:rPr>
              <a:t>yuritiladi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Aytilganlarni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inobatga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olib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tolaga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quyidagicha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ta’rif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beriladi</a:t>
            </a:r>
            <a:r>
              <a:rPr lang="en-US" b="1" dirty="0" smtClean="0">
                <a:latin typeface="Miama Nueva" panose="02000603000000000000" pitchFamily="2" charset="-52"/>
              </a:rPr>
              <a:t>: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mahsulotlari</a:t>
            </a:r>
            <a:r>
              <a:rPr lang="en-US" b="1" dirty="0" smtClean="0">
                <a:latin typeface="Miama Nueva" panose="02000603000000000000" pitchFamily="2" charset="-52"/>
              </a:rPr>
              <a:t> deb </a:t>
            </a:r>
            <a:r>
              <a:rPr lang="en-US" b="1" dirty="0" err="1" smtClean="0">
                <a:latin typeface="Miama Nueva" panose="02000603000000000000" pitchFamily="2" charset="-52"/>
              </a:rPr>
              <a:t>ishlab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chiqarishga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yaroqli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chegaralangan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uzunlikdagi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yumshoq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ingichka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ma’lum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qayishqoqlik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pishiqlik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cho‘ziluvchanlik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xususiyatlariga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jismga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aytiladi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tashqi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tuzilishiga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ko‘ra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elementar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kompleks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bo‘linadi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Uzunligi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bo‘yicha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bo‘linmaydigan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yakka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elementar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deb </a:t>
            </a:r>
            <a:r>
              <a:rPr lang="en-US" b="1" dirty="0" err="1" smtClean="0">
                <a:latin typeface="Miama Nueva" panose="02000603000000000000" pitchFamily="2" charset="-52"/>
              </a:rPr>
              <a:t>ataladi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Uzunligi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bo‘yicha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qancha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elementar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tolalarning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birikmasiga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kompleks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deyiladi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kelib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chiqishiga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qarab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tabiiy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bo‘linadi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Tabiatdagi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o‘simliklardan</a:t>
            </a:r>
            <a:r>
              <a:rPr lang="en-US" b="1" dirty="0" smtClean="0">
                <a:latin typeface="Miama Nueva" panose="02000603000000000000" pitchFamily="2" charset="-52"/>
              </a:rPr>
              <a:t> (</a:t>
            </a:r>
            <a:r>
              <a:rPr lang="en-US" b="1" dirty="0" err="1" smtClean="0">
                <a:latin typeface="Miama Nueva" panose="02000603000000000000" pitchFamily="2" charset="-52"/>
              </a:rPr>
              <a:t>paxta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zig‘ir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kanop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hokazolar</a:t>
            </a:r>
            <a:r>
              <a:rPr lang="en-US" b="1" dirty="0" smtClean="0">
                <a:latin typeface="Miama Nueva" panose="02000603000000000000" pitchFamily="2" charset="-52"/>
              </a:rPr>
              <a:t>), </a:t>
            </a:r>
            <a:r>
              <a:rPr lang="en-US" b="1" dirty="0" err="1" smtClean="0">
                <a:latin typeface="Miama Nueva" panose="02000603000000000000" pitchFamily="2" charset="-52"/>
              </a:rPr>
              <a:t>jonivorlardan</a:t>
            </a:r>
            <a:r>
              <a:rPr lang="en-US" b="1" dirty="0" smtClean="0">
                <a:latin typeface="Miama Nueva" panose="02000603000000000000" pitchFamily="2" charset="-52"/>
              </a:rPr>
              <a:t> (</a:t>
            </a:r>
            <a:r>
              <a:rPr lang="en-US" b="1" dirty="0" err="1" smtClean="0">
                <a:latin typeface="Miama Nueva" panose="02000603000000000000" pitchFamily="2" charset="-52"/>
              </a:rPr>
              <a:t>jun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ipak</a:t>
            </a:r>
            <a:r>
              <a:rPr lang="en-US" b="1" dirty="0" smtClean="0">
                <a:latin typeface="Miama Nueva" panose="02000603000000000000" pitchFamily="2" charset="-52"/>
              </a:rPr>
              <a:t>)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ma’danlardan</a:t>
            </a:r>
            <a:r>
              <a:rPr lang="en-US" b="1" dirty="0" smtClean="0">
                <a:latin typeface="Miama Nueva" panose="02000603000000000000" pitchFamily="2" charset="-52"/>
              </a:rPr>
              <a:t> (tosh </a:t>
            </a:r>
            <a:r>
              <a:rPr lang="en-US" b="1" dirty="0" err="1" smtClean="0">
                <a:latin typeface="Miama Nueva" panose="02000603000000000000" pitchFamily="2" charset="-52"/>
              </a:rPr>
              <a:t>paxta</a:t>
            </a:r>
            <a:r>
              <a:rPr lang="en-US" b="1" dirty="0" smtClean="0">
                <a:latin typeface="Miama Nueva" panose="02000603000000000000" pitchFamily="2" charset="-52"/>
              </a:rPr>
              <a:t>) </a:t>
            </a:r>
            <a:r>
              <a:rPr lang="en-US" b="1" dirty="0" err="1" smtClean="0">
                <a:latin typeface="Miama Nueva" panose="02000603000000000000" pitchFamily="2" charset="-52"/>
              </a:rPr>
              <a:t>olinadigan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tabiiy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deyiladi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Tabiatdagi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mavjud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moddalarni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yoki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yuqori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molekulali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birikmalarni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sintez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qilish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asosida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olingan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deyiladi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ham, </a:t>
            </a:r>
            <a:r>
              <a:rPr lang="en-US" b="1" dirty="0" err="1" smtClean="0">
                <a:latin typeface="Miama Nueva" panose="02000603000000000000" pitchFamily="2" charset="-52"/>
              </a:rPr>
              <a:t>o‘z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navbatida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ikki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turga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bo‘linadi</a:t>
            </a:r>
            <a:r>
              <a:rPr lang="en-US" b="1" dirty="0" smtClean="0">
                <a:latin typeface="Miama Nueva" panose="02000603000000000000" pitchFamily="2" charset="-52"/>
              </a:rPr>
              <a:t>: </a:t>
            </a:r>
            <a:r>
              <a:rPr lang="en-US" b="1" dirty="0" err="1" smtClean="0">
                <a:latin typeface="Miama Nueva" panose="02000603000000000000" pitchFamily="2" charset="-52"/>
              </a:rPr>
              <a:t>sun’iy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va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sintetik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Tabiatdagi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mavjud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bo‘lgan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moddalarni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usul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bilan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qayta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ishlash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asosida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olinadigan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sun’iy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deyiladi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Yuqori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molekulali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birikmalarni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kimyoviy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usul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bilan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sintez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qilish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asosida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olinadigan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sintetik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deyiladi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sanoatida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ishlatiladigan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tolalarni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mukammal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o‘zlashtirish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uchun</a:t>
            </a:r>
            <a:r>
              <a:rPr lang="en-US" b="1" dirty="0" smtClean="0">
                <a:latin typeface="Miama Nueva" panose="02000603000000000000" pitchFamily="2" charset="-52"/>
              </a:rPr>
              <a:t>, </a:t>
            </a:r>
            <a:r>
              <a:rPr lang="en-US" b="1" dirty="0" err="1" smtClean="0">
                <a:latin typeface="Miama Nueva" panose="02000603000000000000" pitchFamily="2" charset="-52"/>
              </a:rPr>
              <a:t>uning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tasniflanishi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nihoyatda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katta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ahamiyatga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ega</a:t>
            </a:r>
            <a:r>
              <a:rPr lang="en-US" b="1" dirty="0" smtClean="0">
                <a:latin typeface="Miama Nueva" panose="02000603000000000000" pitchFamily="2" charset="-52"/>
              </a:rPr>
              <a:t>. </a:t>
            </a:r>
            <a:r>
              <a:rPr lang="en-US" b="1" dirty="0" err="1" smtClean="0">
                <a:latin typeface="Miama Nueva" panose="02000603000000000000" pitchFamily="2" charset="-52"/>
              </a:rPr>
              <a:t>Jadvalda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to‘qimachilik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tolalarining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r>
              <a:rPr lang="en-US" b="1" dirty="0" err="1" smtClean="0">
                <a:latin typeface="Miama Nueva" panose="02000603000000000000" pitchFamily="2" charset="-52"/>
              </a:rPr>
              <a:t>tasniflanishi</a:t>
            </a:r>
            <a:r>
              <a:rPr lang="en-US" b="1" dirty="0" smtClean="0">
                <a:latin typeface="Miama Nueva" panose="02000603000000000000" pitchFamily="2" charset="-52"/>
              </a:rPr>
              <a:t> </a:t>
            </a:r>
            <a:endParaRPr lang="ru-RU" b="1" dirty="0">
              <a:latin typeface="Miama Nueva" panose="02000603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146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4719"/>
            <a:ext cx="9926198" cy="650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977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Miama Nueva" panose="02000603000000000000" pitchFamily="2" charset="-52"/>
              </a:rPr>
              <a:t>Jadvaldan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ko‘rinib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turibdiki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ikki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bo‘linadi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tabiiy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kimyoviy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Har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ikki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</a:t>
            </a:r>
            <a:r>
              <a:rPr lang="en-US" dirty="0" smtClean="0">
                <a:latin typeface="Miama Nueva" panose="02000603000000000000" pitchFamily="2" charset="-52"/>
              </a:rPr>
              <a:t> ham </a:t>
            </a:r>
            <a:r>
              <a:rPr lang="en-US" dirty="0" err="1" smtClean="0">
                <a:latin typeface="Miama Nueva" panose="02000603000000000000" pitchFamily="2" charset="-52"/>
              </a:rPr>
              <a:t>ikkitadan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sinflarga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bo‘linadi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anorganik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sinflarga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Tabiiy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tolalarning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ikkita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guruhga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o‘simliklardan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jonivorlardan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tolalarga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anorganik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kiruvchisi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faqatgina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bitta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bo‘linadi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O‘simliklardan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uchta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bo‘linadi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urug‘idan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poyasidan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bargidan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Jonivorlardan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ikkita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bo‘linadi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teri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ustidagi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jun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qatlamidan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ajratuvchi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bezlardan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ishlab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chiqariladi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Tabiiy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tolalarning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urug‘idan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paxta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tolasi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poyasidan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kanop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zig‘ir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kunjut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penka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bargidan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sizal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manilla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xeneken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kiradi</a:t>
            </a:r>
            <a:r>
              <a:rPr lang="en-US" dirty="0" smtClean="0">
                <a:latin typeface="Miama Nueva" panose="02000603000000000000" pitchFamily="2" charset="-52"/>
              </a:rPr>
              <a:t>. Teri </a:t>
            </a:r>
            <a:r>
              <a:rPr lang="en-US" dirty="0" err="1" smtClean="0">
                <a:latin typeface="Miama Nueva" panose="02000603000000000000" pitchFamily="2" charset="-52"/>
              </a:rPr>
              <a:t>ustidagi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jun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qatlami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tuya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echki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qo‘y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junlari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ishlab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chiqaruvchi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tolalarga</a:t>
            </a:r>
            <a:r>
              <a:rPr lang="en-US" dirty="0" smtClean="0">
                <a:latin typeface="Miama Nueva" panose="02000603000000000000" pitchFamily="2" charset="-52"/>
              </a:rPr>
              <a:t> tut, </a:t>
            </a:r>
            <a:r>
              <a:rPr lang="en-US" dirty="0" err="1" smtClean="0">
                <a:latin typeface="Miama Nueva" panose="02000603000000000000" pitchFamily="2" charset="-52"/>
              </a:rPr>
              <a:t>eman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ipak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qurti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ipagi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Tabiiy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tolalarning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anorganik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ma’danlardan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olinadigan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guruhi</a:t>
            </a:r>
            <a:r>
              <a:rPr lang="en-US" dirty="0" smtClean="0">
                <a:latin typeface="Miama Nueva" panose="02000603000000000000" pitchFamily="2" charset="-52"/>
              </a:rPr>
              <a:t>, tog‘ </a:t>
            </a:r>
            <a:r>
              <a:rPr lang="en-US" dirty="0" err="1" smtClean="0">
                <a:latin typeface="Miama Nueva" panose="02000603000000000000" pitchFamily="2" charset="-52"/>
              </a:rPr>
              <a:t>birikmalaridan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ishlab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chiqariladigan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guruhchasiga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– </a:t>
            </a:r>
            <a:r>
              <a:rPr lang="en-US" dirty="0" err="1" smtClean="0">
                <a:latin typeface="Miama Nueva" panose="02000603000000000000" pitchFamily="2" charset="-52"/>
              </a:rPr>
              <a:t>bu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toshpaxtadir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asbest</a:t>
            </a:r>
            <a:r>
              <a:rPr lang="en-US" dirty="0" smtClean="0">
                <a:latin typeface="Miama Nueva" panose="02000603000000000000" pitchFamily="2" charset="-52"/>
              </a:rPr>
              <a:t>). </a:t>
            </a:r>
          </a:p>
          <a:p>
            <a:r>
              <a:rPr lang="en-US" dirty="0" err="1" smtClean="0">
                <a:latin typeface="Miama Nueva" panose="02000603000000000000" pitchFamily="2" charset="-52"/>
              </a:rPr>
              <a:t>Kimyoviy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ham </a:t>
            </a:r>
            <a:r>
              <a:rPr lang="en-US" dirty="0" err="1" smtClean="0">
                <a:latin typeface="Miama Nueva" panose="02000603000000000000" pitchFamily="2" charset="-52"/>
              </a:rPr>
              <a:t>xuddi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tabiiy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kabi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anorganik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sinfiga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sun’iy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sintetik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guruhlarga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tasniflanadi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Sun’iy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gidrosellulozali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atsetilsellulozali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oksilli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kibi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hamda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viskoza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atsetat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kazein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zein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kabi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turlarga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tasniflanadi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</a:p>
          <a:p>
            <a:r>
              <a:rPr lang="en-US" dirty="0" err="1" smtClean="0">
                <a:latin typeface="Miama Nueva" panose="02000603000000000000" pitchFamily="2" charset="-52"/>
              </a:rPr>
              <a:t>Sintetik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guruhi</a:t>
            </a:r>
            <a:r>
              <a:rPr lang="en-US" dirty="0" smtClean="0">
                <a:latin typeface="Miama Nueva" panose="02000603000000000000" pitchFamily="2" charset="-52"/>
              </a:rPr>
              <a:t> ham, </a:t>
            </a:r>
            <a:r>
              <a:rPr lang="en-US" dirty="0" err="1" smtClean="0">
                <a:latin typeface="Miama Nueva" panose="02000603000000000000" pitchFamily="2" charset="-52"/>
              </a:rPr>
              <a:t>o‘z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navbatida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getrozanjirli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karbozanjirli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guruhchaga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undan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poliamid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kapron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poliefir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lavsan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poliuretan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spandeks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poliakrilonitril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nitron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polivinilxlorid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xlorin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polivinilspirt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vinilon</a:t>
            </a:r>
            <a:r>
              <a:rPr lang="en-US" dirty="0" smtClean="0">
                <a:latin typeface="Miama Nueva" panose="02000603000000000000" pitchFamily="2" charset="-52"/>
              </a:rPr>
              <a:t>), </a:t>
            </a:r>
            <a:r>
              <a:rPr lang="en-US" dirty="0" err="1" smtClean="0">
                <a:latin typeface="Miama Nueva" panose="02000603000000000000" pitchFamily="2" charset="-52"/>
              </a:rPr>
              <a:t>poliolefinli</a:t>
            </a:r>
            <a:r>
              <a:rPr lang="en-US" dirty="0" smtClean="0">
                <a:latin typeface="Miama Nueva" panose="02000603000000000000" pitchFamily="2" charset="-52"/>
              </a:rPr>
              <a:t> (</a:t>
            </a:r>
            <a:r>
              <a:rPr lang="en-US" dirty="0" err="1" smtClean="0">
                <a:latin typeface="Miama Nueva" panose="02000603000000000000" pitchFamily="2" charset="-52"/>
              </a:rPr>
              <a:t>polietilen</a:t>
            </a:r>
            <a:r>
              <a:rPr lang="en-US" dirty="0" smtClean="0">
                <a:latin typeface="Miama Nueva" panose="02000603000000000000" pitchFamily="2" charset="-52"/>
              </a:rPr>
              <a:t>) </a:t>
            </a:r>
            <a:r>
              <a:rPr lang="en-US" dirty="0" err="1" smtClean="0">
                <a:latin typeface="Miama Nueva" panose="02000603000000000000" pitchFamily="2" charset="-52"/>
              </a:rPr>
              <a:t>kabi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turlariga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tasniflanadi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  <a:r>
              <a:rPr lang="en-US" dirty="0" err="1" smtClean="0">
                <a:latin typeface="Miama Nueva" panose="02000603000000000000" pitchFamily="2" charset="-52"/>
              </a:rPr>
              <a:t>Kimyoviy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tolalarning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anorganik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kichik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sinfiga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kiruvchi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</a:t>
            </a:r>
            <a:r>
              <a:rPr lang="en-US" dirty="0" smtClean="0">
                <a:latin typeface="Miama Nueva" panose="02000603000000000000" pitchFamily="2" charset="-52"/>
              </a:rPr>
              <a:t> tosh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metall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birikmalari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guruhiga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silikatli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metalli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guruhchaga</a:t>
            </a:r>
            <a:r>
              <a:rPr lang="en-US" dirty="0" smtClean="0">
                <a:latin typeface="Miama Nueva" panose="02000603000000000000" pitchFamily="2" charset="-52"/>
              </a:rPr>
              <a:t>, </a:t>
            </a:r>
            <a:r>
              <a:rPr lang="en-US" dirty="0" err="1" smtClean="0">
                <a:latin typeface="Miama Nueva" panose="02000603000000000000" pitchFamily="2" charset="-52"/>
              </a:rPr>
              <a:t>shishasimon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va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zarsimon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kabi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turlariga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tasniflanadi</a:t>
            </a:r>
            <a:r>
              <a:rPr lang="en-US" dirty="0" smtClean="0">
                <a:latin typeface="Miama Nueva" panose="02000603000000000000" pitchFamily="2" charset="-52"/>
              </a:rPr>
              <a:t>. </a:t>
            </a:r>
          </a:p>
          <a:p>
            <a:endParaRPr lang="en-US" dirty="0" smtClean="0">
              <a:latin typeface="Miama Nueva" panose="02000603000000000000" pitchFamily="2" charset="-52"/>
            </a:endParaRPr>
          </a:p>
          <a:p>
            <a:r>
              <a:rPr lang="en-US" dirty="0" err="1" smtClean="0">
                <a:latin typeface="Miama Nueva" panose="02000603000000000000" pitchFamily="2" charset="-52"/>
              </a:rPr>
              <a:t>Nazorat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uchun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savollar</a:t>
            </a:r>
            <a:r>
              <a:rPr lang="en-US" dirty="0" smtClean="0">
                <a:latin typeface="Miama Nueva" panose="02000603000000000000" pitchFamily="2" charset="-52"/>
              </a:rPr>
              <a:t>:</a:t>
            </a:r>
          </a:p>
          <a:p>
            <a:r>
              <a:rPr lang="en-US" dirty="0" smtClean="0">
                <a:latin typeface="Miama Nueva" panose="02000603000000000000" pitchFamily="2" charset="-52"/>
              </a:rPr>
              <a:t>1. </a:t>
            </a:r>
            <a:r>
              <a:rPr lang="en-US" dirty="0" err="1" smtClean="0">
                <a:latin typeface="Miama Nueva" panose="02000603000000000000" pitchFamily="2" charset="-52"/>
              </a:rPr>
              <a:t>Tola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nima</a:t>
            </a:r>
            <a:r>
              <a:rPr lang="en-US" dirty="0" smtClean="0">
                <a:latin typeface="Miama Nueva" panose="02000603000000000000" pitchFamily="2" charset="-52"/>
              </a:rPr>
              <a:t>? </a:t>
            </a:r>
          </a:p>
          <a:p>
            <a:r>
              <a:rPr lang="en-US" dirty="0" smtClean="0">
                <a:latin typeface="Miama Nueva" panose="02000603000000000000" pitchFamily="2" charset="-52"/>
              </a:rPr>
              <a:t>2. </a:t>
            </a:r>
            <a:r>
              <a:rPr lang="en-US" dirty="0" err="1" smtClean="0">
                <a:latin typeface="Miama Nueva" panose="02000603000000000000" pitchFamily="2" charset="-52"/>
              </a:rPr>
              <a:t>Kimyoviy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tolalarning</a:t>
            </a:r>
            <a:r>
              <a:rPr lang="en-US" dirty="0" smtClean="0">
                <a:latin typeface="Miama Nueva" panose="02000603000000000000" pitchFamily="2" charset="-52"/>
              </a:rPr>
              <a:t> </a:t>
            </a:r>
            <a:r>
              <a:rPr lang="en-US" dirty="0" err="1" smtClean="0">
                <a:latin typeface="Miama Nueva" panose="02000603000000000000" pitchFamily="2" charset="-52"/>
              </a:rPr>
              <a:t>guruhi</a:t>
            </a:r>
            <a:r>
              <a:rPr lang="en-US" dirty="0" smtClean="0">
                <a:latin typeface="Miama Nueva" panose="02000603000000000000" pitchFamily="2" charset="-52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59993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313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Miama Nueva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2021-12-23T11:42:19Z</dcterms:created>
  <dcterms:modified xsi:type="dcterms:W3CDTF">2021-12-23T11:45:35Z</dcterms:modified>
</cp:coreProperties>
</file>