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17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50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0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26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2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1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2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4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7590-E40E-4DB1-B786-4CB36581C1B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48D518-C6DD-46BE-B515-A1F3F183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810" y="-396607"/>
            <a:ext cx="9507556" cy="661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MAVZU:TIKUV </a:t>
            </a:r>
            <a:r>
              <a:rPr lang="en-US" dirty="0" smtClean="0"/>
              <a:t>MASHINALARNING TARIXI VA TURLARI</a:t>
            </a:r>
            <a:br>
              <a:rPr lang="en-US" dirty="0" smtClean="0"/>
            </a:br>
            <a:r>
              <a:rPr lang="en-US" dirty="0" err="1" smtClean="0"/>
              <a:t>Reja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	</a:t>
            </a:r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2.	</a:t>
            </a:r>
            <a:r>
              <a:rPr lang="en-US" dirty="0" err="1" smtClean="0"/>
              <a:t>Zamonaviy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3.	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mashinalaring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44906" y="242371"/>
            <a:ext cx="7810959" cy="577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15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70" y="473725"/>
            <a:ext cx="9097732" cy="600419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mashinasini</a:t>
            </a:r>
            <a:r>
              <a:rPr lang="en-US" dirty="0" smtClean="0"/>
              <a:t> XV </a:t>
            </a:r>
            <a:r>
              <a:rPr lang="en-US" dirty="0" err="1" smtClean="0"/>
              <a:t>asrning</a:t>
            </a:r>
            <a:r>
              <a:rPr lang="en-US" dirty="0" smtClean="0"/>
              <a:t> </a:t>
            </a:r>
            <a:r>
              <a:rPr lang="en-US" dirty="0" err="1" smtClean="0"/>
              <a:t>oxirida</a:t>
            </a:r>
            <a:r>
              <a:rPr lang="en-US" dirty="0" smtClean="0"/>
              <a:t> Leonardo da </a:t>
            </a:r>
            <a:r>
              <a:rPr lang="en-US" dirty="0" err="1" smtClean="0"/>
              <a:t>Vinchi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etgan</a:t>
            </a:r>
            <a:r>
              <a:rPr lang="en-US" dirty="0" smtClean="0"/>
              <a:t>. Karl </a:t>
            </a:r>
            <a:r>
              <a:rPr lang="en-US" dirty="0" err="1" smtClean="0"/>
              <a:t>Veyzental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ignani</a:t>
            </a:r>
            <a:r>
              <a:rPr lang="en-US" dirty="0" smtClean="0"/>
              <a:t>,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mashinasini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etganligi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. </a:t>
            </a:r>
            <a:r>
              <a:rPr lang="en-US" dirty="0" err="1" smtClean="0"/>
              <a:t>Keyinchalik</a:t>
            </a:r>
            <a:r>
              <a:rPr lang="en-US" dirty="0" smtClean="0"/>
              <a:t> </a:t>
            </a:r>
            <a:r>
              <a:rPr lang="en-US" dirty="0" err="1" smtClean="0"/>
              <a:t>ingliz</a:t>
            </a:r>
            <a:r>
              <a:rPr lang="en-US" dirty="0" smtClean="0"/>
              <a:t> Tomas Sent charm </a:t>
            </a:r>
            <a:r>
              <a:rPr lang="en-US" dirty="0" err="1" smtClean="0"/>
              <a:t>buyumlari</a:t>
            </a:r>
            <a:r>
              <a:rPr lang="en-US" dirty="0" smtClean="0"/>
              <a:t> </a:t>
            </a:r>
            <a:r>
              <a:rPr lang="en-US" dirty="0" err="1" smtClean="0"/>
              <a:t>tikadigan</a:t>
            </a:r>
            <a:r>
              <a:rPr lang="en-US" dirty="0" smtClean="0"/>
              <a:t>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yaratdi</a:t>
            </a:r>
            <a:r>
              <a:rPr lang="en-US" dirty="0" smtClean="0"/>
              <a:t>. 1834-yilga </a:t>
            </a:r>
            <a:r>
              <a:rPr lang="en-US" dirty="0" err="1" smtClean="0"/>
              <a:t>kelib</a:t>
            </a:r>
            <a:r>
              <a:rPr lang="en-US" dirty="0" smtClean="0"/>
              <a:t> </a:t>
            </a:r>
            <a:r>
              <a:rPr lang="en-US" dirty="0" err="1" smtClean="0"/>
              <a:t>amerikalik</a:t>
            </a:r>
            <a:r>
              <a:rPr lang="en-US" dirty="0" smtClean="0"/>
              <a:t> </a:t>
            </a:r>
            <a:r>
              <a:rPr lang="en-US" dirty="0" err="1" smtClean="0"/>
              <a:t>Volter</a:t>
            </a:r>
            <a:r>
              <a:rPr lang="en-US" dirty="0" smtClean="0"/>
              <a:t> </a:t>
            </a:r>
            <a:r>
              <a:rPr lang="en-US" dirty="0" err="1" smtClean="0"/>
              <a:t>Xant</a:t>
            </a:r>
            <a:r>
              <a:rPr lang="en-US" dirty="0" smtClean="0"/>
              <a:t> Benjamin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ignali</a:t>
            </a:r>
            <a:r>
              <a:rPr lang="en-US" dirty="0" smtClean="0"/>
              <a:t>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yaratdi</a:t>
            </a:r>
            <a:r>
              <a:rPr lang="en-US" dirty="0" smtClean="0"/>
              <a:t>. 1850–1851-yillarda </a:t>
            </a:r>
            <a:r>
              <a:rPr lang="en-US" dirty="0" err="1" smtClean="0"/>
              <a:t>amerikaliklar</a:t>
            </a:r>
            <a:r>
              <a:rPr lang="en-US" dirty="0" smtClean="0"/>
              <a:t> Alena </a:t>
            </a:r>
            <a:r>
              <a:rPr lang="en-US" dirty="0" err="1" smtClean="0"/>
              <a:t>Vilson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Isaak </a:t>
            </a:r>
            <a:r>
              <a:rPr lang="en-US" dirty="0" err="1" smtClean="0"/>
              <a:t>Zingerlar</a:t>
            </a:r>
            <a:r>
              <a:rPr lang="en-US" dirty="0" smtClean="0"/>
              <a:t>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mashinalar</a:t>
            </a:r>
            <a:r>
              <a:rPr lang="en-US" dirty="0" smtClean="0"/>
              <a:t> </a:t>
            </a:r>
            <a:r>
              <a:rPr lang="en-US" dirty="0" err="1" smtClean="0"/>
              <a:t>takomillashtirildi</a:t>
            </a:r>
            <a:r>
              <a:rPr lang="en-US" dirty="0" smtClean="0"/>
              <a:t>. </a:t>
            </a:r>
            <a:r>
              <a:rPr lang="en-US" dirty="0" err="1" smtClean="0"/>
              <a:t>Amerikadan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Osiyo</a:t>
            </a:r>
            <a:r>
              <a:rPr lang="en-US" dirty="0" smtClean="0"/>
              <a:t> </a:t>
            </a:r>
            <a:r>
              <a:rPr lang="en-US" dirty="0" err="1" smtClean="0"/>
              <a:t>qit’asiga</a:t>
            </a:r>
            <a:r>
              <a:rPr lang="en-US" dirty="0" smtClean="0"/>
              <a:t> </a:t>
            </a:r>
            <a:r>
              <a:rPr lang="en-US" dirty="0" err="1" smtClean="0"/>
              <a:t>yuborila</a:t>
            </a:r>
            <a:r>
              <a:rPr lang="en-US" dirty="0" smtClean="0"/>
              <a:t> </a:t>
            </a:r>
            <a:r>
              <a:rPr lang="en-US" dirty="0" err="1" smtClean="0"/>
              <a:t>boshlandi</a:t>
            </a:r>
            <a:r>
              <a:rPr lang="en-US" dirty="0" smtClean="0"/>
              <a:t>. 1877-yilda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Yaponiyada</a:t>
            </a:r>
            <a:r>
              <a:rPr lang="en-US" dirty="0" smtClean="0"/>
              <a:t> </a:t>
            </a:r>
            <a:r>
              <a:rPr lang="en-US" dirty="0" err="1" smtClean="0"/>
              <a:t>paydo</a:t>
            </a:r>
            <a:r>
              <a:rPr lang="en-US" dirty="0" smtClean="0"/>
              <a:t> </a:t>
            </a:r>
            <a:r>
              <a:rPr lang="en-US" dirty="0" err="1" smtClean="0"/>
              <a:t>bo‘lganligi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1900-yilda Moskva </a:t>
            </a:r>
            <a:r>
              <a:rPr lang="en-US" dirty="0" err="1" smtClean="0"/>
              <a:t>yaqinidagi</a:t>
            </a:r>
            <a:r>
              <a:rPr lang="en-US" dirty="0" smtClean="0"/>
              <a:t> Podolsk </a:t>
            </a:r>
            <a:r>
              <a:rPr lang="en-US" dirty="0" err="1" smtClean="0"/>
              <a:t>shahrida</a:t>
            </a:r>
            <a:r>
              <a:rPr lang="en-US" dirty="0" smtClean="0"/>
              <a:t> «Zinger» </a:t>
            </a:r>
            <a:r>
              <a:rPr lang="en-US" dirty="0" err="1" smtClean="0"/>
              <a:t>firmasi</a:t>
            </a:r>
            <a:r>
              <a:rPr lang="en-US" dirty="0" smtClean="0"/>
              <a:t>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quradi</a:t>
            </a:r>
            <a:r>
              <a:rPr lang="en-US" dirty="0" smtClean="0"/>
              <a:t>. </a:t>
            </a:r>
            <a:r>
              <a:rPr lang="en-US" dirty="0" err="1" smtClean="0"/>
              <a:t>Jahonda</a:t>
            </a:r>
            <a:r>
              <a:rPr lang="en-US" dirty="0" smtClean="0"/>
              <a:t> 100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yaqin</a:t>
            </a:r>
            <a:r>
              <a:rPr lang="en-US" dirty="0" smtClean="0"/>
              <a:t> </a:t>
            </a:r>
            <a:r>
              <a:rPr lang="en-US" dirty="0" err="1" smtClean="0"/>
              <a:t>bunday</a:t>
            </a:r>
            <a:r>
              <a:rPr lang="en-US" dirty="0" smtClean="0"/>
              <a:t> </a:t>
            </a:r>
            <a:r>
              <a:rPr lang="en-US" dirty="0" err="1" smtClean="0"/>
              <a:t>firmalar</a:t>
            </a:r>
            <a:r>
              <a:rPr lang="en-US" dirty="0" smtClean="0"/>
              <a:t> </a:t>
            </a:r>
            <a:r>
              <a:rPr lang="en-US" dirty="0" err="1" smtClean="0"/>
              <a:t>maishiy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sanoat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mashinalarini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chiqaradi</a:t>
            </a:r>
            <a:r>
              <a:rPr lang="en-US" dirty="0" smtClean="0"/>
              <a:t>. </a:t>
            </a:r>
            <a:r>
              <a:rPr lang="en-US" dirty="0" err="1" smtClean="0"/>
              <a:t>Germaniyaning</a:t>
            </a:r>
            <a:r>
              <a:rPr lang="en-US" dirty="0" smtClean="0"/>
              <a:t> «</a:t>
            </a:r>
            <a:r>
              <a:rPr lang="en-US" dirty="0" err="1" smtClean="0"/>
              <a:t>Shtrobel</a:t>
            </a:r>
            <a:r>
              <a:rPr lang="en-US" dirty="0" smtClean="0"/>
              <a:t>», «</a:t>
            </a:r>
            <a:r>
              <a:rPr lang="en-US" dirty="0" err="1" smtClean="0"/>
              <a:t>Praff</a:t>
            </a:r>
            <a:r>
              <a:rPr lang="en-US" dirty="0" smtClean="0"/>
              <a:t>», «</a:t>
            </a:r>
            <a:r>
              <a:rPr lang="en-US" dirty="0" err="1" smtClean="0"/>
              <a:t>Aller</a:t>
            </a:r>
            <a:r>
              <a:rPr lang="en-US" dirty="0" smtClean="0"/>
              <a:t>», «</a:t>
            </a:r>
            <a:r>
              <a:rPr lang="en-US" dirty="0" err="1" smtClean="0"/>
              <a:t>Diurkopp</a:t>
            </a:r>
            <a:r>
              <a:rPr lang="en-US" dirty="0" smtClean="0"/>
              <a:t>», </a:t>
            </a:r>
            <a:r>
              <a:rPr lang="en-US" dirty="0" err="1" smtClean="0"/>
              <a:t>Yaponiyaning</a:t>
            </a:r>
            <a:r>
              <a:rPr lang="en-US" dirty="0" smtClean="0"/>
              <a:t> «</a:t>
            </a:r>
            <a:r>
              <a:rPr lang="en-US" dirty="0" err="1" smtClean="0"/>
              <a:t>Yamako</a:t>
            </a:r>
            <a:r>
              <a:rPr lang="en-US" dirty="0" smtClean="0"/>
              <a:t>», «Juki» </a:t>
            </a:r>
            <a:r>
              <a:rPr lang="en-US" dirty="0" err="1" smtClean="0"/>
              <a:t>firmalari</a:t>
            </a:r>
            <a:r>
              <a:rPr lang="en-US" dirty="0" smtClean="0"/>
              <a:t> </a:t>
            </a:r>
            <a:r>
              <a:rPr lang="en-US" dirty="0" err="1" smtClean="0"/>
              <a:t>shular</a:t>
            </a:r>
            <a:r>
              <a:rPr lang="en-US" dirty="0" smtClean="0"/>
              <a:t> </a:t>
            </a:r>
            <a:r>
              <a:rPr lang="en-US" dirty="0" err="1" smtClean="0"/>
              <a:t>jumlasidandir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XIX </a:t>
            </a:r>
            <a:r>
              <a:rPr lang="en-US" dirty="0" err="1" smtClean="0"/>
              <a:t>asrning</a:t>
            </a:r>
            <a:r>
              <a:rPr lang="en-US" dirty="0" smtClean="0"/>
              <a:t> </a:t>
            </a:r>
            <a:r>
              <a:rPr lang="en-US" dirty="0" err="1" smtClean="0"/>
              <a:t>boshlarida</a:t>
            </a:r>
            <a:r>
              <a:rPr lang="en-US" dirty="0" smtClean="0"/>
              <a:t> </a:t>
            </a:r>
            <a:r>
              <a:rPr lang="en-US" dirty="0" err="1" smtClean="0"/>
              <a:t>O‘zbekistonda</a:t>
            </a:r>
            <a:r>
              <a:rPr lang="en-US" dirty="0" smtClean="0"/>
              <a:t> </a:t>
            </a:r>
            <a:r>
              <a:rPr lang="en-US" dirty="0" err="1" smtClean="0"/>
              <a:t>tikuvchilik</a:t>
            </a:r>
            <a:r>
              <a:rPr lang="en-US" dirty="0" smtClean="0"/>
              <a:t> </a:t>
            </a:r>
            <a:r>
              <a:rPr lang="en-US" dirty="0" err="1" smtClean="0"/>
              <a:t>mayda</a:t>
            </a:r>
            <a:r>
              <a:rPr lang="en-US" dirty="0" smtClean="0"/>
              <a:t> </a:t>
            </a:r>
            <a:r>
              <a:rPr lang="en-US" dirty="0" err="1" smtClean="0"/>
              <a:t>hunarmandchilikdan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qo‘llaniladigan</a:t>
            </a:r>
            <a:r>
              <a:rPr lang="en-US" dirty="0" smtClean="0"/>
              <a:t> </a:t>
            </a:r>
            <a:r>
              <a:rPr lang="en-US" dirty="0" err="1" smtClean="0"/>
              <a:t>jihozlar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,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ignasi</a:t>
            </a:r>
            <a:r>
              <a:rPr lang="en-US" dirty="0" smtClean="0"/>
              <a:t>, </a:t>
            </a:r>
            <a:r>
              <a:rPr lang="en-US" dirty="0" err="1" smtClean="0"/>
              <a:t>qo‘l</a:t>
            </a:r>
            <a:r>
              <a:rPr lang="en-US" dirty="0" smtClean="0"/>
              <a:t> </a:t>
            </a:r>
            <a:r>
              <a:rPr lang="en-US" dirty="0" err="1" smtClean="0"/>
              <a:t>qaychisi</a:t>
            </a:r>
            <a:r>
              <a:rPr lang="en-US" dirty="0" smtClean="0"/>
              <a:t>, </a:t>
            </a:r>
            <a:r>
              <a:rPr lang="en-US" dirty="0" err="1" smtClean="0"/>
              <a:t>chog‘li</a:t>
            </a:r>
            <a:r>
              <a:rPr lang="en-US" dirty="0" smtClean="0"/>
              <a:t> </a:t>
            </a:r>
            <a:r>
              <a:rPr lang="en-US" dirty="0" err="1" smtClean="0"/>
              <a:t>dazmoldan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. XIX </a:t>
            </a:r>
            <a:r>
              <a:rPr lang="en-US" dirty="0" err="1" smtClean="0"/>
              <a:t>asrning</a:t>
            </a:r>
            <a:r>
              <a:rPr lang="en-US" dirty="0" smtClean="0"/>
              <a:t> </a:t>
            </a:r>
            <a:r>
              <a:rPr lang="en-US" dirty="0" err="1" smtClean="0"/>
              <a:t>ikkinchi</a:t>
            </a:r>
            <a:r>
              <a:rPr lang="en-US" dirty="0" smtClean="0"/>
              <a:t> </a:t>
            </a:r>
            <a:r>
              <a:rPr lang="en-US" dirty="0" err="1" smtClean="0"/>
              <a:t>yarmiga</a:t>
            </a:r>
            <a:r>
              <a:rPr lang="en-US" dirty="0" smtClean="0"/>
              <a:t> </a:t>
            </a:r>
            <a:r>
              <a:rPr lang="en-US" dirty="0" err="1" smtClean="0"/>
              <a:t>kelib</a:t>
            </a:r>
            <a:r>
              <a:rPr lang="en-US" dirty="0" smtClean="0"/>
              <a:t>,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mashinasining</a:t>
            </a:r>
            <a:r>
              <a:rPr lang="en-US" dirty="0" smtClean="0"/>
              <a:t> </a:t>
            </a:r>
            <a:r>
              <a:rPr lang="en-US" dirty="0" err="1" smtClean="0"/>
              <a:t>yurtimizda</a:t>
            </a:r>
            <a:r>
              <a:rPr lang="en-US" dirty="0" smtClean="0"/>
              <a:t> </a:t>
            </a:r>
            <a:r>
              <a:rPr lang="en-US" dirty="0" err="1" smtClean="0"/>
              <a:t>paydo</a:t>
            </a:r>
            <a:r>
              <a:rPr lang="en-US" dirty="0" smtClean="0"/>
              <a:t> </a:t>
            </a:r>
            <a:r>
              <a:rPr lang="en-US" dirty="0" err="1" smtClean="0"/>
              <a:t>bo‘lishi</a:t>
            </a:r>
            <a:r>
              <a:rPr lang="en-US" dirty="0" smtClean="0"/>
              <a:t> </a:t>
            </a:r>
            <a:r>
              <a:rPr lang="en-US" dirty="0" err="1" smtClean="0"/>
              <a:t>olamshumul</a:t>
            </a:r>
            <a:r>
              <a:rPr lang="en-US" dirty="0" smtClean="0"/>
              <a:t> </a:t>
            </a:r>
            <a:r>
              <a:rPr lang="en-US" dirty="0" err="1" smtClean="0"/>
              <a:t>voqea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«Zinger» </a:t>
            </a:r>
            <a:r>
              <a:rPr lang="en-US" dirty="0" err="1" smtClean="0"/>
              <a:t>mashinasi</a:t>
            </a:r>
            <a:r>
              <a:rPr lang="en-US" dirty="0" smtClean="0"/>
              <a:t>, </a:t>
            </a:r>
            <a:r>
              <a:rPr lang="en-US" dirty="0" err="1" smtClean="0"/>
              <a:t>so‘ng</a:t>
            </a:r>
            <a:r>
              <a:rPr lang="en-US" dirty="0" smtClean="0"/>
              <a:t> «Podolsk»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O‘zbekistonga</a:t>
            </a:r>
            <a:r>
              <a:rPr lang="en-US" dirty="0" smtClean="0"/>
              <a:t> </a:t>
            </a:r>
            <a:r>
              <a:rPr lang="en-US" dirty="0" err="1" smtClean="0"/>
              <a:t>keltirildi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Hozirgi</a:t>
            </a:r>
            <a:r>
              <a:rPr lang="en-US" dirty="0" smtClean="0"/>
              <a:t> </a:t>
            </a:r>
            <a:r>
              <a:rPr lang="en-US" dirty="0" err="1" smtClean="0"/>
              <a:t>paytda</a:t>
            </a:r>
            <a:r>
              <a:rPr lang="en-US" dirty="0" smtClean="0"/>
              <a:t> </a:t>
            </a:r>
            <a:r>
              <a:rPr lang="en-US" dirty="0" err="1" smtClean="0"/>
              <a:t>vazifasi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r>
              <a:rPr lang="en-US" dirty="0" smtClean="0"/>
              <a:t> </a:t>
            </a:r>
            <a:r>
              <a:rPr lang="en-US" dirty="0" err="1" smtClean="0"/>
              <a:t>jihatidan</a:t>
            </a:r>
            <a:r>
              <a:rPr lang="en-US" dirty="0" smtClean="0"/>
              <a:t> </a:t>
            </a:r>
            <a:r>
              <a:rPr lang="en-US" dirty="0" err="1" smtClean="0"/>
              <a:t>turli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, fan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texnikaning</a:t>
            </a:r>
            <a:r>
              <a:rPr lang="en-US" dirty="0" smtClean="0"/>
              <a:t> </a:t>
            </a:r>
            <a:r>
              <a:rPr lang="en-US" dirty="0" err="1" smtClean="0"/>
              <a:t>oxirgi</a:t>
            </a:r>
            <a:r>
              <a:rPr lang="en-US" dirty="0" smtClean="0"/>
              <a:t> </a:t>
            </a:r>
            <a:r>
              <a:rPr lang="en-US" dirty="0" err="1" smtClean="0"/>
              <a:t>yutuqlariga</a:t>
            </a:r>
            <a:r>
              <a:rPr lang="en-US" dirty="0" smtClean="0"/>
              <a:t> </a:t>
            </a:r>
            <a:r>
              <a:rPr lang="en-US" dirty="0" err="1" smtClean="0"/>
              <a:t>asoslanib</a:t>
            </a:r>
            <a:r>
              <a:rPr lang="en-US" dirty="0" smtClean="0"/>
              <a:t> </a:t>
            </a:r>
            <a:r>
              <a:rPr lang="en-US" dirty="0" err="1" smtClean="0"/>
              <a:t>yaratilgan</a:t>
            </a:r>
            <a:r>
              <a:rPr lang="en-US" dirty="0" smtClean="0"/>
              <a:t>, </a:t>
            </a:r>
            <a:r>
              <a:rPr lang="en-US" dirty="0" err="1" smtClean="0"/>
              <a:t>zamonaviy</a:t>
            </a:r>
            <a:r>
              <a:rPr lang="en-US" dirty="0" smtClean="0"/>
              <a:t> </a:t>
            </a:r>
            <a:r>
              <a:rPr lang="en-US" dirty="0" err="1" smtClean="0"/>
              <a:t>texnologiya</a:t>
            </a:r>
            <a:r>
              <a:rPr lang="en-US" dirty="0" smtClean="0"/>
              <a:t> </a:t>
            </a:r>
            <a:r>
              <a:rPr lang="en-US" dirty="0" err="1" smtClean="0"/>
              <a:t>talablariga</a:t>
            </a:r>
            <a:r>
              <a:rPr lang="en-US" dirty="0" smtClean="0"/>
              <a:t> </a:t>
            </a:r>
            <a:r>
              <a:rPr lang="en-US" dirty="0" err="1" smtClean="0"/>
              <a:t>javob</a:t>
            </a:r>
            <a:r>
              <a:rPr lang="en-US" dirty="0" smtClean="0"/>
              <a:t> </a:t>
            </a:r>
            <a:r>
              <a:rPr lang="en-US" dirty="0" err="1" smtClean="0"/>
              <a:t>beruvchi</a:t>
            </a:r>
            <a:r>
              <a:rPr lang="en-US" dirty="0" smtClean="0"/>
              <a:t>, </a:t>
            </a:r>
            <a:r>
              <a:rPr lang="en-US" dirty="0" err="1" smtClean="0"/>
              <a:t>avtomatlashtirilgan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boshqaruvli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chiqarilmoqda</a:t>
            </a:r>
            <a:r>
              <a:rPr lang="en-US" dirty="0" smtClean="0"/>
              <a:t>.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 </a:t>
            </a:r>
            <a:r>
              <a:rPr lang="en-US" dirty="0" err="1" smtClean="0"/>
              <a:t>quyidagi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qismlardan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.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tanasiga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 smtClean="0"/>
              <a:t>o‘rnatilgan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undan</a:t>
            </a:r>
            <a:r>
              <a:rPr lang="en-US" dirty="0" smtClean="0"/>
              <a:t> </a:t>
            </a:r>
            <a:r>
              <a:rPr lang="en-US" dirty="0" err="1" smtClean="0"/>
              <a:t>mashinaning</a:t>
            </a:r>
            <a:r>
              <a:rPr lang="en-US" dirty="0" smtClean="0"/>
              <a:t> </a:t>
            </a: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mexanizmlariga</a:t>
            </a:r>
            <a:r>
              <a:rPr lang="en-US" dirty="0" smtClean="0"/>
              <a:t> </a:t>
            </a:r>
            <a:r>
              <a:rPr lang="en-US" dirty="0" err="1" smtClean="0"/>
              <a:t>harakat</a:t>
            </a:r>
            <a:r>
              <a:rPr lang="en-US" dirty="0" smtClean="0"/>
              <a:t> </a:t>
            </a:r>
            <a:r>
              <a:rPr lang="en-US" dirty="0" err="1" smtClean="0"/>
              <a:t>uzatiladi</a:t>
            </a:r>
            <a:r>
              <a:rPr lang="en-US" dirty="0" smtClean="0"/>
              <a:t>.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tanasining</a:t>
            </a:r>
            <a:r>
              <a:rPr lang="en-US" dirty="0" smtClean="0"/>
              <a:t> </a:t>
            </a:r>
            <a:r>
              <a:rPr lang="en-US" dirty="0" err="1" smtClean="0"/>
              <a:t>tayanchida</a:t>
            </a:r>
            <a:r>
              <a:rPr lang="en-US" dirty="0" smtClean="0"/>
              <a:t> </a:t>
            </a:r>
            <a:r>
              <a:rPr lang="en-US" dirty="0" err="1" smtClean="0"/>
              <a:t>baxya</a:t>
            </a:r>
            <a:r>
              <a:rPr lang="en-US" dirty="0" smtClean="0"/>
              <a:t> </a:t>
            </a:r>
            <a:r>
              <a:rPr lang="en-US" dirty="0" err="1" smtClean="0"/>
              <a:t>yirik</a:t>
            </a:r>
            <a:r>
              <a:rPr lang="en-US" dirty="0" smtClean="0"/>
              <a:t> </a:t>
            </a:r>
            <a:r>
              <a:rPr lang="en-US" dirty="0" err="1" smtClean="0"/>
              <a:t>o‘zgartiruvchi</a:t>
            </a:r>
            <a:r>
              <a:rPr lang="en-US" dirty="0" smtClean="0"/>
              <a:t> </a:t>
            </a:r>
            <a:r>
              <a:rPr lang="en-US" dirty="0" err="1" smtClean="0"/>
              <a:t>qurilmalar</a:t>
            </a:r>
            <a:r>
              <a:rPr lang="en-US" dirty="0" smtClean="0"/>
              <a:t> </a:t>
            </a:r>
            <a:r>
              <a:rPr lang="en-US" dirty="0" err="1" smtClean="0"/>
              <a:t>joylashtirilgan</a:t>
            </a:r>
            <a:r>
              <a:rPr lang="en-US" dirty="0" smtClean="0"/>
              <a:t>. U </a:t>
            </a:r>
            <a:r>
              <a:rPr lang="en-US" dirty="0" err="1" smtClean="0"/>
              <a:t>asosan</a:t>
            </a:r>
            <a:r>
              <a:rPr lang="en-US" dirty="0" smtClean="0"/>
              <a:t> </a:t>
            </a:r>
            <a:r>
              <a:rPr lang="en-US" dirty="0" err="1" smtClean="0"/>
              <a:t>mashina</a:t>
            </a:r>
            <a:r>
              <a:rPr lang="en-US" dirty="0" smtClean="0"/>
              <a:t> bosh </a:t>
            </a:r>
            <a:r>
              <a:rPr lang="en-US" dirty="0" err="1" smtClean="0"/>
              <a:t>qismini</a:t>
            </a:r>
            <a:r>
              <a:rPr lang="en-US" dirty="0" smtClean="0"/>
              <a:t> </a:t>
            </a:r>
            <a:r>
              <a:rPr lang="en-US" dirty="0" err="1" smtClean="0"/>
              <a:t>ushlab</a:t>
            </a:r>
            <a:r>
              <a:rPr lang="en-US" dirty="0" smtClean="0"/>
              <a:t> </a:t>
            </a:r>
            <a:r>
              <a:rPr lang="en-US" dirty="0" err="1" smtClean="0"/>
              <a:t>turadi</a:t>
            </a:r>
            <a:r>
              <a:rPr lang="en-US" dirty="0" smtClean="0"/>
              <a:t>. </a:t>
            </a:r>
            <a:r>
              <a:rPr lang="en-US" dirty="0" err="1" smtClean="0"/>
              <a:t>Mashinaning</a:t>
            </a:r>
            <a:r>
              <a:rPr lang="en-US" dirty="0" smtClean="0"/>
              <a:t> old </a:t>
            </a:r>
            <a:r>
              <a:rPr lang="en-US" dirty="0" err="1" smtClean="0"/>
              <a:t>qismida</a:t>
            </a:r>
            <a:r>
              <a:rPr lang="en-US" dirty="0" smtClean="0"/>
              <a:t> </a:t>
            </a:r>
            <a:r>
              <a:rPr lang="en-US" dirty="0" err="1" smtClean="0"/>
              <a:t>igna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iptortgich</a:t>
            </a:r>
            <a:r>
              <a:rPr lang="en-US" dirty="0" smtClean="0"/>
              <a:t> (</a:t>
            </a:r>
            <a:r>
              <a:rPr lang="en-US" dirty="0" err="1" smtClean="0"/>
              <a:t>zanjirsimon</a:t>
            </a:r>
            <a:r>
              <a:rPr lang="en-US" dirty="0" smtClean="0"/>
              <a:t> </a:t>
            </a:r>
            <a:r>
              <a:rPr lang="en-US" dirty="0" err="1" smtClean="0"/>
              <a:t>baxyali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mashinalarida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uzatgich</a:t>
            </a:r>
            <a:r>
              <a:rPr lang="en-US" dirty="0" smtClean="0"/>
              <a:t>) </a:t>
            </a:r>
            <a:r>
              <a:rPr lang="en-US" dirty="0" err="1" smtClean="0"/>
              <a:t>mexanizmlari</a:t>
            </a:r>
            <a:r>
              <a:rPr lang="en-US" dirty="0" smtClean="0"/>
              <a:t>, </a:t>
            </a:r>
            <a:r>
              <a:rPr lang="en-US" dirty="0" err="1" smtClean="0"/>
              <a:t>tepki</a:t>
            </a:r>
            <a:r>
              <a:rPr lang="en-US" dirty="0" smtClean="0"/>
              <a:t> </a:t>
            </a:r>
            <a:r>
              <a:rPr lang="en-US" dirty="0" err="1" smtClean="0"/>
              <a:t>uzeli</a:t>
            </a:r>
            <a:r>
              <a:rPr lang="en-US" dirty="0" smtClean="0"/>
              <a:t>, </a:t>
            </a:r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 smtClean="0"/>
              <a:t>mashinalarda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mexanizm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uzellar</a:t>
            </a:r>
            <a:r>
              <a:rPr lang="en-US" dirty="0" smtClean="0"/>
              <a:t> </a:t>
            </a:r>
            <a:r>
              <a:rPr lang="en-US" dirty="0" err="1" smtClean="0"/>
              <a:t>o‘rnatilgan</a:t>
            </a:r>
            <a:r>
              <a:rPr lang="en-US" dirty="0" smtClean="0"/>
              <a:t>. </a:t>
            </a:r>
            <a:r>
              <a:rPr lang="en-US" dirty="0" err="1" smtClean="0"/>
              <a:t>Mashinaning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valiga</a:t>
            </a:r>
            <a:r>
              <a:rPr lang="en-US" dirty="0" smtClean="0"/>
              <a:t> </a:t>
            </a:r>
            <a:r>
              <a:rPr lang="en-US" dirty="0" err="1" smtClean="0"/>
              <a:t>aylanma</a:t>
            </a:r>
            <a:r>
              <a:rPr lang="en-US" dirty="0" smtClean="0"/>
              <a:t> </a:t>
            </a:r>
            <a:r>
              <a:rPr lang="en-US" dirty="0" err="1" smtClean="0"/>
              <a:t>harakat</a:t>
            </a:r>
            <a:r>
              <a:rPr lang="en-US" dirty="0" smtClean="0"/>
              <a:t> </a:t>
            </a:r>
            <a:r>
              <a:rPr lang="en-US" dirty="0" err="1" smtClean="0"/>
              <a:t>maxovik</a:t>
            </a:r>
            <a:r>
              <a:rPr lang="en-US" dirty="0" smtClean="0"/>
              <a:t> </a:t>
            </a:r>
            <a:r>
              <a:rPr lang="en-US" dirty="0" err="1" smtClean="0"/>
              <a:t>g‘ildiragi</a:t>
            </a:r>
            <a:r>
              <a:rPr lang="en-US" dirty="0" smtClean="0"/>
              <a:t> </a:t>
            </a:r>
            <a:r>
              <a:rPr lang="en-US" dirty="0" err="1" smtClean="0"/>
              <a:t>orqali</a:t>
            </a:r>
            <a:r>
              <a:rPr lang="en-US" dirty="0" smtClean="0"/>
              <a:t> </a:t>
            </a:r>
            <a:r>
              <a:rPr lang="en-US" dirty="0" err="1" smtClean="0"/>
              <a:t>elektryuritgichidan</a:t>
            </a:r>
            <a:r>
              <a:rPr lang="en-US" dirty="0" smtClean="0"/>
              <a:t> </a:t>
            </a:r>
            <a:r>
              <a:rPr lang="en-US" dirty="0" err="1" smtClean="0"/>
              <a:t>uzatiladi</a:t>
            </a:r>
            <a:r>
              <a:rPr lang="en-US" dirty="0" smtClean="0"/>
              <a:t>. </a:t>
            </a:r>
            <a:r>
              <a:rPr lang="en-US" dirty="0" err="1" smtClean="0"/>
              <a:t>Mashinaning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boshqaruv</a:t>
            </a:r>
            <a:r>
              <a:rPr lang="en-US" dirty="0" smtClean="0"/>
              <a:t> </a:t>
            </a:r>
            <a:r>
              <a:rPr lang="en-US" dirty="0" err="1" smtClean="0"/>
              <a:t>pulti</a:t>
            </a:r>
            <a:r>
              <a:rPr lang="en-US" dirty="0" smtClean="0"/>
              <a:t> </a:t>
            </a:r>
            <a:r>
              <a:rPr lang="en-US" dirty="0" err="1" smtClean="0"/>
              <a:t>o‘rnatilgan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undan</a:t>
            </a:r>
            <a:r>
              <a:rPr lang="en-US" dirty="0" smtClean="0"/>
              <a:t> </a:t>
            </a:r>
            <a:r>
              <a:rPr lang="en-US" dirty="0" err="1" smtClean="0"/>
              <a:t>ishchi</a:t>
            </a:r>
            <a:r>
              <a:rPr lang="en-US" dirty="0" smtClean="0"/>
              <a:t> </a:t>
            </a:r>
            <a:r>
              <a:rPr lang="en-US" dirty="0" err="1" smtClean="0"/>
              <a:t>organlari</a:t>
            </a:r>
            <a:r>
              <a:rPr lang="en-US" dirty="0" smtClean="0"/>
              <a:t> </a:t>
            </a:r>
            <a:r>
              <a:rPr lang="en-US" dirty="0" err="1" smtClean="0"/>
              <a:t>holati</a:t>
            </a:r>
            <a:r>
              <a:rPr lang="en-US" dirty="0" smtClean="0"/>
              <a:t>, </a:t>
            </a:r>
            <a:r>
              <a:rPr lang="en-US" dirty="0" err="1" smtClean="0"/>
              <a:t>baxyaqator</a:t>
            </a:r>
            <a:r>
              <a:rPr lang="en-US" dirty="0" smtClean="0"/>
              <a:t> </a:t>
            </a:r>
            <a:r>
              <a:rPr lang="en-US" dirty="0" err="1" smtClean="0"/>
              <a:t>ko‘rinishi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yirikligi</a:t>
            </a:r>
            <a:r>
              <a:rPr lang="en-US" dirty="0" smtClean="0"/>
              <a:t> </a:t>
            </a:r>
            <a:r>
              <a:rPr lang="en-US" dirty="0" err="1" smtClean="0"/>
              <a:t>avtomatik</a:t>
            </a:r>
            <a:r>
              <a:rPr lang="en-US" dirty="0" smtClean="0"/>
              <a:t> </a:t>
            </a:r>
            <a:r>
              <a:rPr lang="en-US" dirty="0" err="1" smtClean="0"/>
              <a:t>tarzda</a:t>
            </a:r>
            <a:r>
              <a:rPr lang="en-US" dirty="0" smtClean="0"/>
              <a:t> </a:t>
            </a:r>
            <a:r>
              <a:rPr lang="en-US" dirty="0" err="1" smtClean="0"/>
              <a:t>o‘zgartiriladi</a:t>
            </a:r>
            <a:r>
              <a:rPr lang="en-US" dirty="0" smtClean="0"/>
              <a:t>. </a:t>
            </a:r>
            <a:r>
              <a:rPr lang="en-US" dirty="0" err="1" smtClean="0"/>
              <a:t>Zamonaviy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mashinalarida</a:t>
            </a:r>
            <a:r>
              <a:rPr lang="en-US" dirty="0" smtClean="0"/>
              <a:t> </a:t>
            </a:r>
            <a:r>
              <a:rPr lang="en-US" dirty="0" err="1" smtClean="0"/>
              <a:t>boshqaruv</a:t>
            </a:r>
            <a:r>
              <a:rPr lang="en-US" dirty="0" smtClean="0"/>
              <a:t> </a:t>
            </a:r>
            <a:r>
              <a:rPr lang="en-US" dirty="0" err="1" smtClean="0"/>
              <a:t>pulti</a:t>
            </a:r>
            <a:r>
              <a:rPr lang="en-US" dirty="0" smtClean="0"/>
              <a:t>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tanasi</a:t>
            </a:r>
            <a:r>
              <a:rPr lang="en-US" dirty="0" smtClean="0"/>
              <a:t> </a:t>
            </a:r>
            <a:r>
              <a:rPr lang="en-US" dirty="0" err="1" smtClean="0"/>
              <a:t>tayanchida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yon </a:t>
            </a:r>
            <a:r>
              <a:rPr lang="en-US" dirty="0" err="1" smtClean="0"/>
              <a:t>tomonida</a:t>
            </a:r>
            <a:r>
              <a:rPr lang="en-US" dirty="0" smtClean="0"/>
              <a:t> </a:t>
            </a:r>
            <a:r>
              <a:rPr lang="en-US" dirty="0" err="1" smtClean="0"/>
              <a:t>joylashgan</a:t>
            </a:r>
            <a:r>
              <a:rPr lang="en-US" dirty="0" smtClean="0"/>
              <a:t>.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stoliga</a:t>
            </a:r>
            <a:r>
              <a:rPr lang="en-US" dirty="0" smtClean="0"/>
              <a:t> </a:t>
            </a:r>
            <a:r>
              <a:rPr lang="en-US" dirty="0" err="1" smtClean="0"/>
              <a:t>tayanch</a:t>
            </a:r>
            <a:r>
              <a:rPr lang="en-US" dirty="0" smtClean="0"/>
              <a:t> </a:t>
            </a:r>
            <a:r>
              <a:rPr lang="en-US" dirty="0" err="1" smtClean="0"/>
              <a:t>o‘rnatilgan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unda</a:t>
            </a:r>
            <a:r>
              <a:rPr lang="en-US" dirty="0" smtClean="0"/>
              <a:t> </a:t>
            </a:r>
            <a:r>
              <a:rPr lang="en-US" dirty="0" err="1" smtClean="0"/>
              <a:t>ipli</a:t>
            </a:r>
            <a:r>
              <a:rPr lang="en-US" dirty="0" smtClean="0"/>
              <a:t> </a:t>
            </a:r>
            <a:r>
              <a:rPr lang="en-US" dirty="0" err="1" smtClean="0"/>
              <a:t>g‘altak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bobinalar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sterjenlar</a:t>
            </a:r>
            <a:r>
              <a:rPr lang="en-US" dirty="0" smtClean="0"/>
              <a:t> </a:t>
            </a:r>
            <a:r>
              <a:rPr lang="en-US" dirty="0" err="1" smtClean="0"/>
              <a:t>joylashtirilgan</a:t>
            </a:r>
            <a:r>
              <a:rPr lang="en-US" dirty="0" smtClean="0"/>
              <a:t>. Tana </a:t>
            </a:r>
            <a:r>
              <a:rPr lang="en-US" dirty="0" err="1" smtClean="0"/>
              <a:t>tayanchidan</a:t>
            </a:r>
            <a:r>
              <a:rPr lang="en-US" dirty="0" smtClean="0"/>
              <a:t> </a:t>
            </a:r>
            <a:r>
              <a:rPr lang="en-US" dirty="0" err="1" smtClean="0"/>
              <a:t>igna</a:t>
            </a:r>
            <a:r>
              <a:rPr lang="en-US" dirty="0" smtClean="0"/>
              <a:t> </a:t>
            </a:r>
            <a:r>
              <a:rPr lang="en-US" dirty="0" err="1" smtClean="0"/>
              <a:t>harakat</a:t>
            </a:r>
            <a:r>
              <a:rPr lang="en-US" dirty="0" smtClean="0"/>
              <a:t> </a:t>
            </a:r>
            <a:r>
              <a:rPr lang="en-US" dirty="0" err="1" smtClean="0"/>
              <a:t>chizig‘igacha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masofaga</a:t>
            </a:r>
            <a:r>
              <a:rPr lang="en-US" dirty="0" smtClean="0"/>
              <a:t> </a:t>
            </a:r>
            <a:r>
              <a:rPr lang="en-US" dirty="0" err="1" smtClean="0"/>
              <a:t>mashinaning</a:t>
            </a:r>
            <a:r>
              <a:rPr lang="en-US" dirty="0" smtClean="0"/>
              <a:t> </a:t>
            </a:r>
            <a:r>
              <a:rPr lang="en-US" dirty="0" err="1" smtClean="0"/>
              <a:t>ishchi</a:t>
            </a:r>
            <a:r>
              <a:rPr lang="en-US" dirty="0" smtClean="0"/>
              <a:t> </a:t>
            </a:r>
            <a:r>
              <a:rPr lang="en-US" dirty="0" err="1" smtClean="0"/>
              <a:t>qulochi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.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platformasida</a:t>
            </a:r>
            <a:r>
              <a:rPr lang="en-US" dirty="0" smtClean="0"/>
              <a:t> </a:t>
            </a:r>
            <a:r>
              <a:rPr lang="en-US" dirty="0" err="1" smtClean="0"/>
              <a:t>moki</a:t>
            </a:r>
            <a:r>
              <a:rPr lang="en-US" dirty="0" smtClean="0"/>
              <a:t> (</a:t>
            </a:r>
            <a:r>
              <a:rPr lang="en-US" dirty="0" err="1" smtClean="0"/>
              <a:t>zanjirsimon</a:t>
            </a:r>
            <a:r>
              <a:rPr lang="en-US" dirty="0" smtClean="0"/>
              <a:t> </a:t>
            </a:r>
            <a:r>
              <a:rPr lang="en-US" dirty="0" err="1" smtClean="0"/>
              <a:t>baxyali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mashinalarida</a:t>
            </a:r>
            <a:r>
              <a:rPr lang="en-US" dirty="0" smtClean="0"/>
              <a:t> </a:t>
            </a:r>
            <a:r>
              <a:rPr lang="en-US" dirty="0" err="1" smtClean="0"/>
              <a:t>chalishtirgich</a:t>
            </a:r>
            <a:r>
              <a:rPr lang="en-US" dirty="0" smtClean="0"/>
              <a:t>), </a:t>
            </a:r>
            <a:r>
              <a:rPr lang="en-US" dirty="0" err="1" smtClean="0"/>
              <a:t>gazlamani</a:t>
            </a:r>
            <a:r>
              <a:rPr lang="en-US" dirty="0" smtClean="0"/>
              <a:t> </a:t>
            </a:r>
            <a:r>
              <a:rPr lang="en-US" dirty="0" err="1" smtClean="0"/>
              <a:t>surish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avtomatik</a:t>
            </a:r>
            <a:r>
              <a:rPr lang="en-US" dirty="0" smtClean="0"/>
              <a:t> </a:t>
            </a:r>
            <a:r>
              <a:rPr lang="en-US" dirty="0" err="1" smtClean="0"/>
              <a:t>moylash</a:t>
            </a:r>
            <a:r>
              <a:rPr lang="en-US" dirty="0" smtClean="0"/>
              <a:t> </a:t>
            </a:r>
            <a:r>
              <a:rPr lang="en-US" dirty="0" err="1" smtClean="0"/>
              <a:t>mexanizmlari</a:t>
            </a:r>
            <a:r>
              <a:rPr lang="en-US" dirty="0" smtClean="0"/>
              <a:t>, </a:t>
            </a:r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mashinalarida</a:t>
            </a:r>
            <a:r>
              <a:rPr lang="en-US" dirty="0" smtClean="0"/>
              <a:t> </a:t>
            </a:r>
            <a:r>
              <a:rPr lang="en-US" dirty="0" err="1" smtClean="0"/>
              <a:t>ipni</a:t>
            </a:r>
            <a:r>
              <a:rPr lang="en-US" dirty="0" smtClean="0"/>
              <a:t> </a:t>
            </a:r>
            <a:r>
              <a:rPr lang="en-US" dirty="0" err="1" smtClean="0"/>
              <a:t>qirqish</a:t>
            </a:r>
            <a:r>
              <a:rPr lang="en-US" dirty="0" smtClean="0"/>
              <a:t>, </a:t>
            </a:r>
            <a:r>
              <a:rPr lang="en-US" dirty="0" err="1" smtClean="0"/>
              <a:t>kengaytirgich</a:t>
            </a:r>
            <a:r>
              <a:rPr lang="en-US" dirty="0" smtClean="0"/>
              <a:t> </a:t>
            </a:r>
            <a:r>
              <a:rPr lang="en-US" dirty="0" err="1" smtClean="0"/>
              <a:t>kabi</a:t>
            </a:r>
            <a:r>
              <a:rPr lang="en-US" dirty="0" smtClean="0"/>
              <a:t> </a:t>
            </a:r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mexanizmlar</a:t>
            </a:r>
            <a:r>
              <a:rPr lang="en-US" dirty="0" smtClean="0"/>
              <a:t> </a:t>
            </a:r>
            <a:r>
              <a:rPr lang="en-US" dirty="0" err="1" smtClean="0"/>
              <a:t>o‘rnatilgan</a:t>
            </a:r>
            <a:r>
              <a:rPr lang="en-US" dirty="0" smtClean="0"/>
              <a:t>. </a:t>
            </a:r>
            <a:r>
              <a:rPr lang="en-US" dirty="0" err="1" smtClean="0"/>
              <a:t>Tashqi</a:t>
            </a:r>
            <a:r>
              <a:rPr lang="en-US" dirty="0" smtClean="0"/>
              <a:t> </a:t>
            </a:r>
            <a:r>
              <a:rPr lang="en-US" dirty="0" err="1" smtClean="0"/>
              <a:t>ko‘rinishi</a:t>
            </a:r>
            <a:r>
              <a:rPr lang="en-US" dirty="0" smtClean="0"/>
              <a:t>, </a:t>
            </a:r>
            <a:r>
              <a:rPr lang="en-US" dirty="0" err="1" smtClean="0"/>
              <a:t>vazifasi</a:t>
            </a:r>
            <a:r>
              <a:rPr lang="en-US" dirty="0" smtClean="0"/>
              <a:t>, </a:t>
            </a:r>
            <a:r>
              <a:rPr lang="en-US" dirty="0" err="1" smtClean="0"/>
              <a:t>ishlash</a:t>
            </a:r>
            <a:r>
              <a:rPr lang="en-US" dirty="0" smtClean="0"/>
              <a:t> </a:t>
            </a:r>
            <a:r>
              <a:rPr lang="en-US" dirty="0" err="1" smtClean="0"/>
              <a:t>prinsipi</a:t>
            </a:r>
            <a:r>
              <a:rPr lang="en-US" dirty="0" smtClean="0"/>
              <a:t>, </a:t>
            </a:r>
            <a:r>
              <a:rPr lang="en-US" dirty="0" err="1" smtClean="0"/>
              <a:t>texnikaviy</a:t>
            </a:r>
            <a:r>
              <a:rPr lang="en-US" dirty="0" smtClean="0"/>
              <a:t> </a:t>
            </a:r>
            <a:r>
              <a:rPr lang="en-US" dirty="0" err="1" smtClean="0"/>
              <a:t>ko‘rsatkichlari</a:t>
            </a:r>
            <a:r>
              <a:rPr lang="en-US" dirty="0" smtClean="0"/>
              <a:t>, </a:t>
            </a:r>
            <a:r>
              <a:rPr lang="en-US" dirty="0" err="1" smtClean="0"/>
              <a:t>kinematikasi</a:t>
            </a:r>
            <a:r>
              <a:rPr lang="en-US" dirty="0" smtClean="0"/>
              <a:t>, </a:t>
            </a:r>
            <a:r>
              <a:rPr lang="en-US" dirty="0" err="1" smtClean="0"/>
              <a:t>konstruksiyasi</a:t>
            </a:r>
            <a:r>
              <a:rPr lang="en-US" dirty="0" smtClean="0"/>
              <a:t> </a:t>
            </a:r>
            <a:r>
              <a:rPr lang="en-US" dirty="0" err="1" smtClean="0"/>
              <a:t>jihatidan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mashinlari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xilma-xildir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4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0286" y="451692"/>
            <a:ext cx="8078797" cy="55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51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7455"/>
            <a:ext cx="8596668" cy="6048261"/>
          </a:xfrm>
        </p:spPr>
        <p:txBody>
          <a:bodyPr>
            <a:normAutofit/>
          </a:bodyPr>
          <a:lstStyle/>
          <a:p>
            <a:r>
              <a:rPr lang="en-US" dirty="0" smtClean="0"/>
              <a:t>17-rasm. «JACK» </a:t>
            </a:r>
            <a:r>
              <a:rPr lang="en-US" dirty="0" err="1" smtClean="0"/>
              <a:t>firmasining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mashinalarini</a:t>
            </a:r>
            <a:r>
              <a:rPr lang="en-US" dirty="0" smtClean="0"/>
              <a:t> </a:t>
            </a:r>
            <a:r>
              <a:rPr lang="en-US" dirty="0" err="1" smtClean="0"/>
              <a:t>yaratish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takomillashtirishda</a:t>
            </a:r>
            <a:r>
              <a:rPr lang="en-US" dirty="0" smtClean="0"/>
              <a:t> </a:t>
            </a:r>
            <a:r>
              <a:rPr lang="en-US" dirty="0" err="1" smtClean="0"/>
              <a:t>tikiladigan</a:t>
            </a:r>
            <a:r>
              <a:rPr lang="en-US" dirty="0" smtClean="0"/>
              <a:t> </a:t>
            </a:r>
            <a:r>
              <a:rPr lang="en-US" dirty="0" err="1" smtClean="0"/>
              <a:t>materialning</a:t>
            </a:r>
            <a:r>
              <a:rPr lang="en-US" dirty="0" smtClean="0"/>
              <a:t> </a:t>
            </a:r>
            <a:r>
              <a:rPr lang="en-US" dirty="0" err="1" smtClean="0"/>
              <a:t>fizik-mexanikaviy</a:t>
            </a:r>
            <a:r>
              <a:rPr lang="en-US" dirty="0" smtClean="0"/>
              <a:t> </a:t>
            </a:r>
            <a:r>
              <a:rPr lang="en-US" dirty="0" err="1" smtClean="0"/>
              <a:t>xossasi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r>
              <a:rPr lang="en-US" dirty="0" smtClean="0"/>
              <a:t>, </a:t>
            </a:r>
            <a:r>
              <a:rPr lang="en-US" dirty="0" err="1" smtClean="0"/>
              <a:t>texnologik</a:t>
            </a:r>
            <a:r>
              <a:rPr lang="en-US" dirty="0" smtClean="0"/>
              <a:t> </a:t>
            </a:r>
            <a:r>
              <a:rPr lang="en-US" dirty="0" err="1" smtClean="0"/>
              <a:t>jarayonga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qiluvchi</a:t>
            </a:r>
            <a:r>
              <a:rPr lang="en-US" dirty="0" smtClean="0"/>
              <a:t> </a:t>
            </a:r>
            <a:r>
              <a:rPr lang="en-US" dirty="0" err="1" smtClean="0"/>
              <a:t>omillar</a:t>
            </a:r>
            <a:r>
              <a:rPr lang="en-US" dirty="0" smtClean="0"/>
              <a:t> </a:t>
            </a:r>
            <a:r>
              <a:rPr lang="en-US" dirty="0" err="1" smtClean="0"/>
              <a:t>e’tiborga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 </a:t>
            </a:r>
            <a:r>
              <a:rPr lang="en-US" dirty="0" err="1" smtClean="0"/>
              <a:t>Tikilayotgan</a:t>
            </a:r>
            <a:r>
              <a:rPr lang="en-US" dirty="0" smtClean="0"/>
              <a:t> </a:t>
            </a:r>
            <a:r>
              <a:rPr lang="en-US" dirty="0" err="1" smtClean="0"/>
              <a:t>materialning</a:t>
            </a:r>
            <a:r>
              <a:rPr lang="en-US" dirty="0" smtClean="0"/>
              <a:t> </a:t>
            </a:r>
            <a:r>
              <a:rPr lang="en-US" dirty="0" err="1" smtClean="0"/>
              <a:t>ishqalanish</a:t>
            </a:r>
            <a:r>
              <a:rPr lang="en-US" dirty="0" smtClean="0"/>
              <a:t> </a:t>
            </a:r>
            <a:r>
              <a:rPr lang="en-US" dirty="0" err="1" smtClean="0"/>
              <a:t>koeffitsiyenti</a:t>
            </a:r>
            <a:r>
              <a:rPr lang="en-US" dirty="0" smtClean="0"/>
              <a:t>, </a:t>
            </a:r>
            <a:r>
              <a:rPr lang="en-US" dirty="0" err="1" smtClean="0"/>
              <a:t>cho‘zilishligi</a:t>
            </a:r>
            <a:r>
              <a:rPr lang="en-US" dirty="0" smtClean="0"/>
              <a:t>, </a:t>
            </a:r>
            <a:r>
              <a:rPr lang="en-US" dirty="0" err="1" smtClean="0"/>
              <a:t>zichligi</a:t>
            </a:r>
            <a:r>
              <a:rPr lang="en-US" dirty="0" smtClean="0"/>
              <a:t>, </a:t>
            </a:r>
            <a:r>
              <a:rPr lang="en-US" dirty="0" err="1" smtClean="0"/>
              <a:t>erish</a:t>
            </a:r>
            <a:r>
              <a:rPr lang="en-US" dirty="0" smtClean="0"/>
              <a:t> </a:t>
            </a:r>
            <a:r>
              <a:rPr lang="en-US" dirty="0" err="1" smtClean="0"/>
              <a:t>harorati</a:t>
            </a:r>
            <a:r>
              <a:rPr lang="en-US" dirty="0" smtClean="0"/>
              <a:t> </a:t>
            </a:r>
            <a:r>
              <a:rPr lang="en-US" dirty="0" err="1" smtClean="0"/>
              <a:t>kabi</a:t>
            </a:r>
            <a:r>
              <a:rPr lang="en-US" dirty="0" smtClean="0"/>
              <a:t> </a:t>
            </a:r>
            <a:r>
              <a:rPr lang="en-US" dirty="0" err="1" smtClean="0"/>
              <a:t>parametrlari</a:t>
            </a:r>
            <a:r>
              <a:rPr lang="en-US" dirty="0" smtClean="0"/>
              <a:t> </a:t>
            </a:r>
            <a:r>
              <a:rPr lang="en-US" dirty="0" err="1" smtClean="0"/>
              <a:t>tikuvchilik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 </a:t>
            </a:r>
            <a:r>
              <a:rPr lang="en-US" dirty="0" err="1" smtClean="0"/>
              <a:t>konstruksiyasiga</a:t>
            </a:r>
            <a:r>
              <a:rPr lang="en-US" dirty="0" smtClean="0"/>
              <a:t>, </a:t>
            </a:r>
            <a:r>
              <a:rPr lang="en-US" dirty="0" err="1" smtClean="0"/>
              <a:t>baxyaqator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bo‘lishdagi</a:t>
            </a:r>
            <a:r>
              <a:rPr lang="en-US" dirty="0" smtClean="0"/>
              <a:t> </a:t>
            </a:r>
            <a:r>
              <a:rPr lang="en-US" dirty="0" err="1" smtClean="0"/>
              <a:t>iplar</a:t>
            </a:r>
            <a:r>
              <a:rPr lang="en-US" dirty="0" smtClean="0"/>
              <a:t> </a:t>
            </a:r>
            <a:r>
              <a:rPr lang="en-US" dirty="0" err="1" smtClean="0"/>
              <a:t>bog‘lanishligiga</a:t>
            </a:r>
            <a:r>
              <a:rPr lang="en-US" dirty="0" smtClean="0"/>
              <a:t>, </a:t>
            </a:r>
            <a:r>
              <a:rPr lang="en-US" dirty="0" err="1" smtClean="0"/>
              <a:t>qo‘llaniladigan</a:t>
            </a:r>
            <a:r>
              <a:rPr lang="en-US" dirty="0" smtClean="0"/>
              <a:t> </a:t>
            </a:r>
            <a:r>
              <a:rPr lang="en-US" dirty="0" err="1" smtClean="0"/>
              <a:t>igna</a:t>
            </a:r>
            <a:r>
              <a:rPr lang="en-US" dirty="0" smtClean="0"/>
              <a:t> </a:t>
            </a:r>
            <a:r>
              <a:rPr lang="en-US" dirty="0" err="1" smtClean="0"/>
              <a:t>geometriyasiga</a:t>
            </a:r>
            <a:r>
              <a:rPr lang="en-US" dirty="0" smtClean="0"/>
              <a:t>, </a:t>
            </a:r>
            <a:r>
              <a:rPr lang="en-US" dirty="0" err="1" smtClean="0"/>
              <a:t>mashina</a:t>
            </a:r>
            <a:r>
              <a:rPr lang="en-US" dirty="0" smtClean="0"/>
              <a:t> </a:t>
            </a:r>
            <a:r>
              <a:rPr lang="en-US" dirty="0" err="1" smtClean="0"/>
              <a:t>tezlik</a:t>
            </a:r>
            <a:r>
              <a:rPr lang="en-US" dirty="0" smtClean="0"/>
              <a:t> </a:t>
            </a:r>
            <a:r>
              <a:rPr lang="en-US" dirty="0" err="1" smtClean="0"/>
              <a:t>ko‘rsatkichlariga</a:t>
            </a:r>
            <a:r>
              <a:rPr lang="en-US" dirty="0" smtClean="0"/>
              <a:t> </a:t>
            </a:r>
            <a:r>
              <a:rPr lang="en-US" dirty="0" err="1" smtClean="0"/>
              <a:t>bog‘liq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. </a:t>
            </a:r>
            <a:r>
              <a:rPr lang="en-US" dirty="0" err="1" smtClean="0"/>
              <a:t>Baxyaqator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bo‘lish</a:t>
            </a:r>
            <a:r>
              <a:rPr lang="en-US" dirty="0" smtClean="0"/>
              <a:t> </a:t>
            </a:r>
            <a:r>
              <a:rPr lang="en-US" dirty="0" err="1" smtClean="0"/>
              <a:t>jarayonida</a:t>
            </a:r>
            <a:r>
              <a:rPr lang="en-US" dirty="0" smtClean="0"/>
              <a:t> </a:t>
            </a:r>
            <a:r>
              <a:rPr lang="en-US" dirty="0" err="1" smtClean="0"/>
              <a:t>iplar</a:t>
            </a:r>
            <a:r>
              <a:rPr lang="en-US" dirty="0" smtClean="0"/>
              <a:t> </a:t>
            </a:r>
            <a:r>
              <a:rPr lang="en-US" dirty="0" err="1" smtClean="0"/>
              <a:t>chalishish</a:t>
            </a:r>
            <a:r>
              <a:rPr lang="en-US" dirty="0" smtClean="0"/>
              <a:t> </a:t>
            </a:r>
            <a:r>
              <a:rPr lang="en-US" dirty="0" err="1" smtClean="0"/>
              <a:t>xarakteriga</a:t>
            </a:r>
            <a:r>
              <a:rPr lang="en-US" dirty="0" smtClean="0"/>
              <a:t> </a:t>
            </a:r>
            <a:r>
              <a:rPr lang="en-US" dirty="0" err="1" smtClean="0"/>
              <a:t>qarab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moki</a:t>
            </a:r>
            <a:r>
              <a:rPr lang="en-US" dirty="0" smtClean="0"/>
              <a:t> </a:t>
            </a:r>
            <a:r>
              <a:rPr lang="en-US" dirty="0" err="1" smtClean="0"/>
              <a:t>baxyali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zanjirsimon</a:t>
            </a:r>
            <a:r>
              <a:rPr lang="en-US" dirty="0" smtClean="0"/>
              <a:t> </a:t>
            </a:r>
            <a:r>
              <a:rPr lang="en-US" dirty="0" err="1" smtClean="0"/>
              <a:t>baxyali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kabi</a:t>
            </a:r>
            <a:r>
              <a:rPr lang="en-US" dirty="0" smtClean="0"/>
              <a:t> </a:t>
            </a:r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guruhga</a:t>
            </a:r>
            <a:r>
              <a:rPr lang="en-US" dirty="0" smtClean="0"/>
              <a:t> </a:t>
            </a:r>
            <a:r>
              <a:rPr lang="en-US" dirty="0" err="1" smtClean="0"/>
              <a:t>bo‘linadi</a:t>
            </a:r>
            <a:r>
              <a:rPr lang="en-US" dirty="0" smtClean="0"/>
              <a:t>. </a:t>
            </a:r>
            <a:r>
              <a:rPr lang="en-US" dirty="0" err="1" smtClean="0"/>
              <a:t>Moki</a:t>
            </a:r>
            <a:r>
              <a:rPr lang="en-US" dirty="0" smtClean="0"/>
              <a:t> </a:t>
            </a:r>
            <a:r>
              <a:rPr lang="en-US" dirty="0" err="1" smtClean="0"/>
              <a:t>baxyaqatori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cho‘ziluvchanligi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puxtalik</a:t>
            </a:r>
            <a:r>
              <a:rPr lang="en-US" dirty="0" smtClean="0"/>
              <a:t> </a:t>
            </a:r>
            <a:r>
              <a:rPr lang="en-US" dirty="0" err="1" smtClean="0"/>
              <a:t>xususiyatiga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bo‘lganligi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, </a:t>
            </a:r>
            <a:r>
              <a:rPr lang="en-US" dirty="0" err="1" smtClean="0"/>
              <a:t>moki</a:t>
            </a:r>
            <a:r>
              <a:rPr lang="en-US" dirty="0" smtClean="0"/>
              <a:t> </a:t>
            </a:r>
            <a:r>
              <a:rPr lang="en-US" dirty="0" err="1" smtClean="0"/>
              <a:t>baxyasi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tikuvchi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asosan</a:t>
            </a:r>
            <a:r>
              <a:rPr lang="en-US" dirty="0" smtClean="0"/>
              <a:t> </a:t>
            </a:r>
            <a:r>
              <a:rPr lang="en-US" dirty="0" err="1" smtClean="0"/>
              <a:t>qattiq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mustahkam</a:t>
            </a:r>
            <a:r>
              <a:rPr lang="en-US" dirty="0" smtClean="0"/>
              <a:t> </a:t>
            </a:r>
            <a:r>
              <a:rPr lang="en-US" dirty="0" err="1" smtClean="0"/>
              <a:t>gazlamalarni</a:t>
            </a:r>
            <a:r>
              <a:rPr lang="en-US" dirty="0" smtClean="0"/>
              <a:t> </a:t>
            </a:r>
            <a:r>
              <a:rPr lang="en-US" dirty="0" err="1" smtClean="0"/>
              <a:t>tikishda</a:t>
            </a:r>
            <a:r>
              <a:rPr lang="en-US" dirty="0" smtClean="0"/>
              <a:t> </a:t>
            </a:r>
            <a:r>
              <a:rPr lang="en-US" dirty="0" err="1" smtClean="0"/>
              <a:t>qo‘llaniladi</a:t>
            </a:r>
            <a:r>
              <a:rPr lang="en-US" dirty="0" smtClean="0"/>
              <a:t>. </a:t>
            </a:r>
            <a:r>
              <a:rPr lang="en-US" dirty="0" err="1" smtClean="0"/>
              <a:t>Zanjirsimon</a:t>
            </a:r>
            <a:r>
              <a:rPr lang="en-US" dirty="0" smtClean="0"/>
              <a:t> </a:t>
            </a:r>
            <a:r>
              <a:rPr lang="en-US" dirty="0" err="1" smtClean="0"/>
              <a:t>baxyaqator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tikuvchi</a:t>
            </a:r>
            <a:r>
              <a:rPr lang="en-US" dirty="0" smtClean="0"/>
              <a:t> </a:t>
            </a:r>
            <a:r>
              <a:rPr lang="en-US" dirty="0" err="1" smtClean="0"/>
              <a:t>mashinalar</a:t>
            </a:r>
            <a:r>
              <a:rPr lang="en-US" dirty="0" smtClean="0"/>
              <a:t> </a:t>
            </a:r>
            <a:r>
              <a:rPr lang="en-US" dirty="0" err="1" smtClean="0"/>
              <a:t>cho‘ziluvchan</a:t>
            </a:r>
            <a:r>
              <a:rPr lang="en-US" dirty="0" smtClean="0"/>
              <a:t> </a:t>
            </a:r>
            <a:r>
              <a:rPr lang="en-US" dirty="0" err="1" smtClean="0"/>
              <a:t>trikotaj</a:t>
            </a:r>
            <a:r>
              <a:rPr lang="en-US" dirty="0" smtClean="0"/>
              <a:t> </a:t>
            </a:r>
            <a:r>
              <a:rPr lang="en-US" dirty="0" err="1" smtClean="0"/>
              <a:t>gazlamalarni</a:t>
            </a:r>
            <a:r>
              <a:rPr lang="en-US" dirty="0" smtClean="0"/>
              <a:t> </a:t>
            </a:r>
            <a:r>
              <a:rPr lang="en-US" dirty="0" err="1" smtClean="0"/>
              <a:t>tikishga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kiyim</a:t>
            </a:r>
            <a:r>
              <a:rPr lang="en-US" dirty="0" smtClean="0"/>
              <a:t> </a:t>
            </a:r>
            <a:r>
              <a:rPr lang="en-US" dirty="0" err="1" smtClean="0"/>
              <a:t>detallarini</a:t>
            </a:r>
            <a:r>
              <a:rPr lang="en-US" dirty="0" smtClean="0"/>
              <a:t> </a:t>
            </a:r>
            <a:r>
              <a:rPr lang="en-US" dirty="0" err="1" smtClean="0"/>
              <a:t>vaqtinchalik</a:t>
            </a:r>
            <a:r>
              <a:rPr lang="en-US" dirty="0" smtClean="0"/>
              <a:t> </a:t>
            </a:r>
            <a:r>
              <a:rPr lang="en-US" dirty="0" err="1" smtClean="0"/>
              <a:t>birlashtirishga</a:t>
            </a:r>
            <a:r>
              <a:rPr lang="en-US" dirty="0" smtClean="0"/>
              <a:t> </a:t>
            </a:r>
            <a:r>
              <a:rPr lang="en-US" dirty="0" err="1" smtClean="0"/>
              <a:t>mo‘ljallangan</a:t>
            </a:r>
            <a:r>
              <a:rPr lang="en-US" dirty="0" smtClean="0"/>
              <a:t>.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mashinalari</a:t>
            </a:r>
            <a:r>
              <a:rPr lang="en-US" dirty="0" smtClean="0"/>
              <a:t> </a:t>
            </a:r>
            <a:r>
              <a:rPr lang="en-US" dirty="0" err="1" smtClean="0"/>
              <a:t>vazifasiga</a:t>
            </a:r>
            <a:r>
              <a:rPr lang="en-US" dirty="0" smtClean="0"/>
              <a:t> </a:t>
            </a:r>
            <a:r>
              <a:rPr lang="en-US" dirty="0" err="1" smtClean="0"/>
              <a:t>ko‘ra</a:t>
            </a:r>
            <a:r>
              <a:rPr lang="en-US" dirty="0" smtClean="0"/>
              <a:t> </a:t>
            </a:r>
            <a:r>
              <a:rPr lang="en-US" dirty="0" err="1" smtClean="0"/>
              <a:t>quyidagi</a:t>
            </a:r>
            <a:r>
              <a:rPr lang="en-US" dirty="0" smtClean="0"/>
              <a:t> </a:t>
            </a:r>
            <a:r>
              <a:rPr lang="en-US" dirty="0" err="1" smtClean="0"/>
              <a:t>guruhlarga</a:t>
            </a:r>
            <a:r>
              <a:rPr lang="en-US" dirty="0" smtClean="0"/>
              <a:t> </a:t>
            </a:r>
            <a:r>
              <a:rPr lang="en-US" dirty="0" err="1" smtClean="0"/>
              <a:t>bo‘linadi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Nazorat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savollar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 </a:t>
            </a:r>
            <a:r>
              <a:rPr lang="en-US" dirty="0" err="1" smtClean="0"/>
              <a:t>qachon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etilgan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O‘zbekistonga</a:t>
            </a:r>
            <a:r>
              <a:rPr lang="en-US" dirty="0" smtClean="0"/>
              <a:t> </a:t>
            </a:r>
            <a:r>
              <a:rPr lang="en-US" dirty="0" err="1" smtClean="0"/>
              <a:t>tikuv</a:t>
            </a:r>
            <a:r>
              <a:rPr lang="en-US" dirty="0" smtClean="0"/>
              <a:t> </a:t>
            </a:r>
            <a:r>
              <a:rPr lang="en-US" dirty="0" err="1" smtClean="0"/>
              <a:t>mashinasi</a:t>
            </a:r>
            <a:r>
              <a:rPr lang="en-US" dirty="0" smtClean="0"/>
              <a:t> </a:t>
            </a:r>
            <a:r>
              <a:rPr lang="en-US" dirty="0" err="1" smtClean="0"/>
              <a:t>qachon</a:t>
            </a:r>
            <a:r>
              <a:rPr lang="en-US" dirty="0" smtClean="0"/>
              <a:t> </a:t>
            </a:r>
            <a:r>
              <a:rPr lang="en-US" dirty="0" err="1" smtClean="0"/>
              <a:t>kirib</a:t>
            </a:r>
            <a:r>
              <a:rPr lang="en-US" dirty="0" smtClean="0"/>
              <a:t> </a:t>
            </a:r>
            <a:r>
              <a:rPr lang="en-US" dirty="0" err="1" smtClean="0"/>
              <a:t>kelgan</a:t>
            </a:r>
            <a:r>
              <a:rPr lang="en-US" dirty="0" smtClean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826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559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                              MAVZU:TIKUV MASHINALARNING TARIXI VA TURLARI Reja: 1. Birinchi tikuv mashinalari. 2. Zamonaviy tikuv mashinalari. 3. Tikuv mashinalaring turlari.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MAVZU:TIKUV MASHINALARNING TARIXI VA TURLARI Reja: 1. Birinchi tikuv mashinalari. 2. Zamonaviy tikuv mashinalari. 3. Tikuv mashinalaring turlari. </dc:title>
  <dc:creator>E-MaxUser</dc:creator>
  <cp:lastModifiedBy>E-MaxUser</cp:lastModifiedBy>
  <cp:revision>2</cp:revision>
  <dcterms:created xsi:type="dcterms:W3CDTF">2021-12-23T08:04:26Z</dcterms:created>
  <dcterms:modified xsi:type="dcterms:W3CDTF">2021-12-23T11:41:08Z</dcterms:modified>
</cp:coreProperties>
</file>