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0433-2935-4331-8213-4E304628DDD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0B3-D30F-4D98-A528-111834D2E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6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0433-2935-4331-8213-4E304628DDD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0B3-D30F-4D98-A528-111834D2E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92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0433-2935-4331-8213-4E304628DDD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0B3-D30F-4D98-A528-111834D2E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53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0433-2935-4331-8213-4E304628DDD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0B3-D30F-4D98-A528-111834D2E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22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0433-2935-4331-8213-4E304628DDD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0B3-D30F-4D98-A528-111834D2E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7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0433-2935-4331-8213-4E304628DDD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0B3-D30F-4D98-A528-111834D2E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99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0433-2935-4331-8213-4E304628DDD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0B3-D30F-4D98-A528-111834D2E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9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0433-2935-4331-8213-4E304628DDD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0B3-D30F-4D98-A528-111834D2E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21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0433-2935-4331-8213-4E304628DDD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0B3-D30F-4D98-A528-111834D2E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67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0433-2935-4331-8213-4E304628DDD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0B3-D30F-4D98-A528-111834D2E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0433-2935-4331-8213-4E304628DDD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0B3-D30F-4D98-A528-111834D2E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63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0433-2935-4331-8213-4E304628DDD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390B3-D30F-4D98-A528-111834D2E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64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0264" y="372554"/>
            <a:ext cx="9144000" cy="30747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0264" y="4324414"/>
            <a:ext cx="9144000" cy="1655762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Uy-ro‘zg‘or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choynaklari</a:t>
            </a:r>
            <a:r>
              <a:rPr lang="en-US" dirty="0"/>
              <a:t> </a:t>
            </a:r>
            <a:r>
              <a:rPr lang="en-US" dirty="0" err="1"/>
              <a:t>suvni</a:t>
            </a:r>
            <a:r>
              <a:rPr lang="en-US" dirty="0"/>
              <a:t> </a:t>
            </a:r>
            <a:r>
              <a:rPr lang="en-US" dirty="0" err="1"/>
              <a:t>qaynatish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~220V </a:t>
            </a:r>
            <a:r>
              <a:rPr lang="en-US" dirty="0" err="1"/>
              <a:t>kuchlanishda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, </a:t>
            </a:r>
            <a:r>
              <a:rPr lang="en-US" dirty="0" err="1"/>
              <a:t>bir-birlaridan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tavsifi</a:t>
            </a:r>
            <a:r>
              <a:rPr lang="en-US" dirty="0"/>
              <a:t>,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ko‘rinishi</a:t>
            </a:r>
            <a:r>
              <a:rPr lang="en-US" dirty="0"/>
              <a:t>,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solinadigan</a:t>
            </a:r>
            <a:r>
              <a:rPr lang="en-US" dirty="0"/>
              <a:t> </a:t>
            </a:r>
            <a:r>
              <a:rPr lang="en-US" dirty="0" err="1"/>
              <a:t>idishining</a:t>
            </a:r>
            <a:r>
              <a:rPr lang="en-US" dirty="0"/>
              <a:t> </a:t>
            </a:r>
            <a:r>
              <a:rPr lang="en-US" dirty="0" err="1"/>
              <a:t>hajmi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jihatidan</a:t>
            </a:r>
            <a:r>
              <a:rPr lang="en-US" dirty="0"/>
              <a:t> </a:t>
            </a:r>
            <a:r>
              <a:rPr lang="en-US" dirty="0" err="1"/>
              <a:t>himoyalanish</a:t>
            </a:r>
            <a:r>
              <a:rPr lang="en-US" dirty="0"/>
              <a:t> </a:t>
            </a:r>
            <a:r>
              <a:rPr lang="en-US" dirty="0" err="1"/>
              <a:t>usuli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farqlanadi</a:t>
            </a:r>
            <a:r>
              <a:rPr lang="en-US" dirty="0"/>
              <a:t>. </a:t>
            </a:r>
            <a:r>
              <a:rPr lang="en-US" dirty="0" err="1"/>
              <a:t>Tayyorlash</a:t>
            </a:r>
            <a:r>
              <a:rPr lang="en-US" dirty="0"/>
              <a:t> </a:t>
            </a:r>
            <a:r>
              <a:rPr lang="en-US" dirty="0" err="1"/>
              <a:t>texnologiyasi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idishi</a:t>
            </a:r>
            <a:r>
              <a:rPr lang="en-US" dirty="0"/>
              <a:t> </a:t>
            </a:r>
            <a:r>
              <a:rPr lang="en-US" dirty="0" err="1"/>
              <a:t>yelim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zanglamaydigan</a:t>
            </a:r>
            <a:r>
              <a:rPr lang="en-US" dirty="0"/>
              <a:t> </a:t>
            </a:r>
            <a:r>
              <a:rPr lang="en-US" dirty="0" err="1"/>
              <a:t>metalldan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.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materiallardan</a:t>
            </a:r>
            <a:r>
              <a:rPr lang="en-US" dirty="0"/>
              <a:t> </a:t>
            </a:r>
            <a:r>
              <a:rPr lang="en-US" dirty="0" err="1"/>
              <a:t>tayyorlashga</a:t>
            </a:r>
            <a:r>
              <a:rPr lang="en-US" dirty="0"/>
              <a:t> </a:t>
            </a:r>
            <a:r>
              <a:rPr lang="en-US" dirty="0" err="1"/>
              <a:t>ruxsat</a:t>
            </a:r>
            <a:r>
              <a:rPr lang="en-US" dirty="0"/>
              <a:t> </a:t>
            </a:r>
            <a:r>
              <a:rPr lang="en-US" dirty="0" err="1"/>
              <a:t>etilmaydi</a:t>
            </a:r>
            <a:r>
              <a:rPr lang="en-US" dirty="0"/>
              <a:t>.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haroratda</a:t>
            </a:r>
            <a:r>
              <a:rPr lang="en-US" dirty="0"/>
              <a:t> </a:t>
            </a:r>
            <a:r>
              <a:rPr lang="en-US" dirty="0" err="1"/>
              <a:t>qaynaganda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o‘zidan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xildagi</a:t>
            </a:r>
            <a:r>
              <a:rPr lang="en-US" dirty="0"/>
              <a:t> </a:t>
            </a:r>
            <a:r>
              <a:rPr lang="en-US" dirty="0" err="1"/>
              <a:t>kimyoviy</a:t>
            </a:r>
            <a:r>
              <a:rPr lang="en-US" dirty="0"/>
              <a:t> </a:t>
            </a:r>
            <a:r>
              <a:rPr lang="en-US" dirty="0" err="1"/>
              <a:t>moddalar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suvga</a:t>
            </a:r>
            <a:r>
              <a:rPr lang="en-US" dirty="0"/>
              <a:t> </a:t>
            </a:r>
            <a:r>
              <a:rPr lang="en-US" dirty="0" err="1"/>
              <a:t>aralashib</a:t>
            </a:r>
            <a:r>
              <a:rPr lang="en-US" dirty="0"/>
              <a:t> </a:t>
            </a:r>
            <a:r>
              <a:rPr lang="en-US" dirty="0" err="1"/>
              <a:t>insonda</a:t>
            </a:r>
            <a:r>
              <a:rPr lang="en-US" dirty="0"/>
              <a:t> </a:t>
            </a:r>
            <a:r>
              <a:rPr lang="en-US" dirty="0" err="1"/>
              <a:t>oshqozon</a:t>
            </a:r>
            <a:r>
              <a:rPr lang="en-US" dirty="0"/>
              <a:t>, </a:t>
            </a:r>
            <a:r>
              <a:rPr lang="en-US" dirty="0" err="1"/>
              <a:t>ichak</a:t>
            </a:r>
            <a:r>
              <a:rPr lang="en-US" dirty="0"/>
              <a:t> </a:t>
            </a:r>
            <a:r>
              <a:rPr lang="en-US" dirty="0" err="1"/>
              <a:t>kasalliklarini</a:t>
            </a:r>
            <a:r>
              <a:rPr lang="en-US" dirty="0"/>
              <a:t> </a:t>
            </a:r>
            <a:r>
              <a:rPr lang="en-US" dirty="0" err="1"/>
              <a:t>keltirib</a:t>
            </a:r>
            <a:r>
              <a:rPr lang="en-US" dirty="0"/>
              <a:t> </a:t>
            </a:r>
            <a:r>
              <a:rPr lang="en-US" dirty="0" err="1"/>
              <a:t>chiqarishi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,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suvxonasining</a:t>
            </a:r>
            <a:r>
              <a:rPr lang="en-US" dirty="0"/>
              <a:t> </a:t>
            </a:r>
            <a:r>
              <a:rPr lang="en-US" dirty="0" err="1"/>
              <a:t>materiallari</a:t>
            </a:r>
            <a:r>
              <a:rPr lang="en-US" dirty="0"/>
              <a:t> </a:t>
            </a:r>
            <a:r>
              <a:rPr lang="en-US" dirty="0" err="1"/>
              <a:t>gigiyenik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ko‘rsatmaydigan</a:t>
            </a:r>
            <a:r>
              <a:rPr lang="en-US" dirty="0"/>
              <a:t> </a:t>
            </a:r>
            <a:r>
              <a:rPr lang="en-US" dirty="0" err="1"/>
              <a:t>materiallardan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choynakka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solib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ulaganda</a:t>
            </a:r>
            <a:r>
              <a:rPr lang="en-US" dirty="0"/>
              <a:t> </a:t>
            </a:r>
            <a:r>
              <a:rPr lang="en-US" dirty="0" err="1"/>
              <a:t>tarmoq</a:t>
            </a:r>
            <a:r>
              <a:rPr lang="en-US" dirty="0"/>
              <a:t> </a:t>
            </a:r>
            <a:r>
              <a:rPr lang="en-US" dirty="0" err="1"/>
              <a:t>simi</a:t>
            </a:r>
            <a:r>
              <a:rPr lang="en-US" dirty="0"/>
              <a:t> </a:t>
            </a:r>
            <a:r>
              <a:rPr lang="en-US" dirty="0" err="1"/>
              <a:t>avtomat</a:t>
            </a:r>
            <a:r>
              <a:rPr lang="en-US" dirty="0"/>
              <a:t> </a:t>
            </a:r>
            <a:r>
              <a:rPr lang="en-US" dirty="0" err="1"/>
              <a:t>kalit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tenni</a:t>
            </a:r>
            <a:r>
              <a:rPr lang="en-US" dirty="0"/>
              <a:t> </a:t>
            </a:r>
            <a:r>
              <a:rPr lang="en-US" dirty="0" err="1"/>
              <a:t>qizdiradi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suvni</a:t>
            </a:r>
            <a:r>
              <a:rPr lang="en-US" dirty="0"/>
              <a:t> </a:t>
            </a:r>
            <a:r>
              <a:rPr lang="en-US" dirty="0" err="1"/>
              <a:t>qaynatadi</a:t>
            </a:r>
            <a:r>
              <a:rPr lang="en-US" dirty="0"/>
              <a:t>.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qaynaganidan</a:t>
            </a:r>
            <a:r>
              <a:rPr lang="en-US" dirty="0"/>
              <a:t> </a:t>
            </a:r>
            <a:r>
              <a:rPr lang="en-US" dirty="0" err="1"/>
              <a:t>so‘ng</a:t>
            </a:r>
            <a:r>
              <a:rPr lang="en-US" dirty="0"/>
              <a:t> bug‘ </a:t>
            </a:r>
            <a:r>
              <a:rPr lang="en-US" dirty="0" err="1"/>
              <a:t>choynakning</a:t>
            </a:r>
            <a:r>
              <a:rPr lang="en-US" dirty="0"/>
              <a:t> </a:t>
            </a:r>
            <a:r>
              <a:rPr lang="en-US" dirty="0" err="1"/>
              <a:t>dastasi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ajratuvchi</a:t>
            </a:r>
            <a:r>
              <a:rPr lang="en-US" dirty="0"/>
              <a:t> </a:t>
            </a:r>
            <a:r>
              <a:rPr lang="en-US" dirty="0" err="1"/>
              <a:t>kalitning</a:t>
            </a:r>
            <a:r>
              <a:rPr lang="en-US" dirty="0"/>
              <a:t> </a:t>
            </a:r>
            <a:r>
              <a:rPr lang="en-US" dirty="0" err="1"/>
              <a:t>bimetall</a:t>
            </a:r>
            <a:r>
              <a:rPr lang="en-US" dirty="0"/>
              <a:t> </a:t>
            </a:r>
            <a:r>
              <a:rPr lang="en-US" dirty="0" err="1"/>
              <a:t>plastinkasiga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qizdirib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xususiyatini</a:t>
            </a:r>
            <a:r>
              <a:rPr lang="en-US" dirty="0"/>
              <a:t> </a:t>
            </a:r>
            <a:r>
              <a:rPr lang="en-US" dirty="0" err="1"/>
              <a:t>o‘zgartirib</a:t>
            </a:r>
            <a:r>
              <a:rPr lang="en-US" dirty="0"/>
              <a:t>,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holatdan</a:t>
            </a:r>
            <a:r>
              <a:rPr lang="en-US" dirty="0"/>
              <a:t>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holatga</a:t>
            </a:r>
            <a:r>
              <a:rPr lang="en-US" dirty="0"/>
              <a:t> </a:t>
            </a:r>
            <a:r>
              <a:rPr lang="en-US" dirty="0" err="1"/>
              <a:t>o‘tib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 (</a:t>
            </a:r>
            <a:r>
              <a:rPr lang="en-US" dirty="0" err="1"/>
              <a:t>kalitni</a:t>
            </a:r>
            <a:r>
              <a:rPr lang="en-US" dirty="0"/>
              <a:t> </a:t>
            </a:r>
            <a:r>
              <a:rPr lang="en-US" dirty="0" err="1"/>
              <a:t>ajratadi</a:t>
            </a:r>
            <a:r>
              <a:rPr lang="en-US" dirty="0"/>
              <a:t>), </a:t>
            </a:r>
            <a:r>
              <a:rPr lang="en-US" dirty="0" err="1"/>
              <a:t>so‘ngra</a:t>
            </a:r>
            <a:r>
              <a:rPr lang="en-US" dirty="0"/>
              <a:t> </a:t>
            </a:r>
            <a:r>
              <a:rPr lang="en-US" dirty="0" err="1"/>
              <a:t>bimetall</a:t>
            </a:r>
            <a:r>
              <a:rPr lang="en-US" dirty="0"/>
              <a:t> </a:t>
            </a:r>
            <a:r>
              <a:rPr lang="en-US" dirty="0" err="1"/>
              <a:t>plastinka</a:t>
            </a:r>
            <a:r>
              <a:rPr lang="en-US" dirty="0"/>
              <a:t> </a:t>
            </a:r>
            <a:r>
              <a:rPr lang="en-US" dirty="0" err="1"/>
              <a:t>soviganidan</a:t>
            </a:r>
            <a:r>
              <a:rPr lang="en-US" dirty="0"/>
              <a:t> </a:t>
            </a:r>
            <a:r>
              <a:rPr lang="en-US" dirty="0" err="1"/>
              <a:t>so‘ng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qo‘shish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chiqarish</a:t>
            </a:r>
            <a:r>
              <a:rPr lang="en-US" dirty="0"/>
              <a:t> </a:t>
            </a:r>
            <a:r>
              <a:rPr lang="en-US" dirty="0" err="1"/>
              <a:t>korxonalari</a:t>
            </a:r>
            <a:r>
              <a:rPr lang="en-US" dirty="0"/>
              <a:t> </a:t>
            </a:r>
            <a:r>
              <a:rPr lang="en-US" dirty="0" err="1"/>
              <a:t>tomonidan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xildagi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choynaklar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chiqariladi</a:t>
            </a:r>
            <a:r>
              <a:rPr lang="en-US" dirty="0"/>
              <a:t>.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himoyalanishi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tarzda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vazifasi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, </a:t>
            </a:r>
            <a:r>
              <a:rPr lang="en-US" dirty="0" err="1"/>
              <a:t>ko‘rinishi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ta’mirlash</a:t>
            </a:r>
            <a:r>
              <a:rPr lang="en-US" dirty="0"/>
              <a:t>, </a:t>
            </a:r>
            <a:r>
              <a:rPr lang="en-US" dirty="0" err="1"/>
              <a:t>almashtirish</a:t>
            </a:r>
            <a:r>
              <a:rPr lang="en-US" dirty="0"/>
              <a:t> </a:t>
            </a:r>
            <a:r>
              <a:rPr lang="en-US" dirty="0" err="1"/>
              <a:t>imkoniyatlari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1026" name="Picture 2" descr="https://items.s1.citilink.ru/280077_v01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264" y="372554"/>
            <a:ext cx="3842565" cy="307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eredpokupkoy.ru/img/rw/texnika-dlya-kuxni/melkaya-texnika-dlya-kuxni/elektrochajniki-i-termopoty/elektrochajniki-i-termopoty-tefal/otzyvy-tefal-ki-170-expre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830" y="372554"/>
            <a:ext cx="2503370" cy="307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https://cdn1.ozone.ru/multimedia/101077098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s://cdn1.ozone.ru/multimedia/101077098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372554"/>
            <a:ext cx="2798063" cy="307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904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79976"/>
            <a:ext cx="10515600" cy="1796986"/>
          </a:xfrm>
        </p:spPr>
        <p:txBody>
          <a:bodyPr/>
          <a:lstStyle/>
          <a:p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suv</a:t>
            </a:r>
            <a:r>
              <a:rPr lang="en-US" dirty="0" smtClean="0"/>
              <a:t> </a:t>
            </a:r>
            <a:r>
              <a:rPr lang="en-US" dirty="0" err="1" smtClean="0"/>
              <a:t>qaynatgichning</a:t>
            </a:r>
            <a:r>
              <a:rPr lang="en-US" dirty="0" smtClean="0"/>
              <a:t> </a:t>
            </a:r>
            <a:r>
              <a:rPr lang="en-US" dirty="0" err="1" smtClean="0"/>
              <a:t>tarmoqga</a:t>
            </a:r>
            <a:r>
              <a:rPr lang="en-US" dirty="0" smtClean="0"/>
              <a:t> </a:t>
            </a:r>
            <a:r>
              <a:rPr lang="en-US" dirty="0" err="1" smtClean="0"/>
              <a:t>ulanadigan</a:t>
            </a:r>
            <a:r>
              <a:rPr lang="en-US" dirty="0" smtClean="0"/>
              <a:t> </a:t>
            </a:r>
            <a:r>
              <a:rPr lang="en-US" dirty="0" err="1" smtClean="0"/>
              <a:t>qismining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ko’rinishi</a:t>
            </a:r>
            <a:endParaRPr lang="ru-RU" dirty="0"/>
          </a:p>
        </p:txBody>
      </p:sp>
      <p:pic>
        <p:nvPicPr>
          <p:cNvPr id="5" name="Picture 2" descr="https://i.ytimg.com/vi/-n7hy1G7P3w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64808"/>
            <a:ext cx="5067731" cy="339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kitchenremont.ru/images/IMG_22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930" y="364808"/>
            <a:ext cx="5447870" cy="338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8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077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58639"/>
            <a:ext cx="10515600" cy="181832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choynakning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qaynatadigan</a:t>
            </a:r>
            <a:r>
              <a:rPr lang="en-US" dirty="0"/>
              <a:t> </a:t>
            </a:r>
            <a:r>
              <a:rPr lang="en-US" dirty="0" err="1" smtClean="0"/>
              <a:t>qismidagi</a:t>
            </a:r>
            <a:r>
              <a:rPr lang="en-US" dirty="0" smtClean="0"/>
              <a:t> </a:t>
            </a:r>
            <a:r>
              <a:rPr lang="en-US" dirty="0" err="1" smtClean="0"/>
              <a:t>elementlar</a:t>
            </a:r>
            <a:r>
              <a:rPr lang="en-US" dirty="0" smtClean="0"/>
              <a:t> </a:t>
            </a:r>
            <a:r>
              <a:rPr lang="en-US" dirty="0" err="1" smtClean="0"/>
              <a:t>nomi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1.Lampa</a:t>
            </a:r>
          </a:p>
          <a:p>
            <a:r>
              <a:rPr lang="en-US" dirty="0" smtClean="0"/>
              <a:t>2.Suv </a:t>
            </a:r>
            <a:r>
              <a:rPr lang="en-US" dirty="0" err="1" smtClean="0"/>
              <a:t>qaynatadigan</a:t>
            </a:r>
            <a:r>
              <a:rPr lang="en-US" dirty="0" smtClean="0"/>
              <a:t> TEN</a:t>
            </a:r>
          </a:p>
          <a:p>
            <a:r>
              <a:rPr lang="en-US" dirty="0" smtClean="0"/>
              <a:t>3.Qo’shgich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ajratgich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2" name="Picture 4" descr="http://ydoma.info/photos/remont-svoimi-rukami/remont-elektropriborov/remont-elektrochajnika/elektrochajnik-shema-elektricheskaya-t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96" y="364246"/>
            <a:ext cx="5528731" cy="331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92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229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12919"/>
            <a:ext cx="10515600" cy="186404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Qo‘shilish</a:t>
            </a:r>
            <a:r>
              <a:rPr lang="en-US" dirty="0"/>
              <a:t> </a:t>
            </a:r>
            <a:r>
              <a:rPr lang="en-US" dirty="0" err="1"/>
              <a:t>moslamasi</a:t>
            </a:r>
            <a:r>
              <a:rPr lang="en-US" dirty="0"/>
              <a:t>. </a:t>
            </a:r>
            <a:r>
              <a:rPr lang="en-US" dirty="0" err="1"/>
              <a:t>Uy-ro‘zg‘or</a:t>
            </a:r>
            <a:r>
              <a:rPr lang="en-US" dirty="0"/>
              <a:t> </a:t>
            </a:r>
            <a:r>
              <a:rPr lang="en-US" dirty="0" err="1"/>
              <a:t>buyumlari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jarayonida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iste’mol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himoyalash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haroratga</a:t>
            </a:r>
            <a:r>
              <a:rPr lang="en-US" dirty="0"/>
              <a:t> </a:t>
            </a:r>
            <a:r>
              <a:rPr lang="en-US" dirty="0" err="1"/>
              <a:t>bog‘liq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termostatlar</a:t>
            </a:r>
            <a:r>
              <a:rPr lang="en-US" dirty="0"/>
              <a:t> </a:t>
            </a:r>
            <a:r>
              <a:rPr lang="en-US" dirty="0" err="1"/>
              <a:t>o‘rnatiladi</a:t>
            </a:r>
            <a:r>
              <a:rPr lang="en-US" dirty="0"/>
              <a:t>. </a:t>
            </a:r>
            <a:r>
              <a:rPr lang="en-US" dirty="0" err="1"/>
              <a:t>Elekr</a:t>
            </a:r>
            <a:r>
              <a:rPr lang="en-US" dirty="0"/>
              <a:t> </a:t>
            </a:r>
            <a:r>
              <a:rPr lang="en-US" dirty="0" err="1"/>
              <a:t>choynaklarda</a:t>
            </a:r>
            <a:r>
              <a:rPr lang="en-US" dirty="0"/>
              <a:t> ham </a:t>
            </a:r>
            <a:r>
              <a:rPr lang="en-US" dirty="0" err="1"/>
              <a:t>termostatlardan</a:t>
            </a:r>
            <a:r>
              <a:rPr lang="en-US" dirty="0"/>
              <a:t> </a:t>
            </a:r>
            <a:r>
              <a:rPr lang="en-US" dirty="0" err="1"/>
              <a:t>foydalanilgan</a:t>
            </a:r>
            <a:r>
              <a:rPr lang="en-US" dirty="0"/>
              <a:t>.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avtomat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moslamasi</a:t>
            </a:r>
            <a:r>
              <a:rPr lang="en-US" dirty="0"/>
              <a:t> </a:t>
            </a:r>
            <a:r>
              <a:rPr lang="en-US" dirty="0" err="1"/>
              <a:t>ishlamay</a:t>
            </a:r>
            <a:r>
              <a:rPr lang="en-US" dirty="0"/>
              <a:t> </a:t>
            </a:r>
            <a:r>
              <a:rPr lang="en-US" dirty="0" err="1"/>
              <a:t>qolsa</a:t>
            </a:r>
            <a:r>
              <a:rPr lang="en-US" dirty="0"/>
              <a:t> </a:t>
            </a:r>
            <a:r>
              <a:rPr lang="en-US" dirty="0" err="1"/>
              <a:t>harorat</a:t>
            </a:r>
            <a:r>
              <a:rPr lang="en-US" dirty="0"/>
              <a:t> </a:t>
            </a:r>
            <a:r>
              <a:rPr lang="en-US" dirty="0" err="1"/>
              <a:t>ortib</a:t>
            </a:r>
            <a:r>
              <a:rPr lang="en-US" dirty="0"/>
              <a:t> </a:t>
            </a:r>
            <a:r>
              <a:rPr lang="en-US" dirty="0" err="1"/>
              <a:t>tarmoqni</a:t>
            </a:r>
            <a:r>
              <a:rPr lang="en-US" dirty="0"/>
              <a:t> </a:t>
            </a:r>
            <a:r>
              <a:rPr lang="en-US" dirty="0" err="1"/>
              <a:t>uzib</a:t>
            </a:r>
            <a:r>
              <a:rPr lang="en-US" dirty="0"/>
              <a:t> </a:t>
            </a:r>
            <a:r>
              <a:rPr lang="en-US" dirty="0" err="1"/>
              <a:t>qo‘yadi</a:t>
            </a:r>
            <a:r>
              <a:rPr lang="en-US" dirty="0"/>
              <a:t>. </a:t>
            </a:r>
            <a:r>
              <a:rPr lang="en-US" dirty="0" err="1"/>
              <a:t>Termostat</a:t>
            </a:r>
            <a:r>
              <a:rPr lang="en-US" dirty="0"/>
              <a:t> </a:t>
            </a:r>
            <a:r>
              <a:rPr lang="en-US" dirty="0" err="1"/>
              <a:t>qizdiruvchi</a:t>
            </a:r>
            <a:r>
              <a:rPr lang="en-US" dirty="0"/>
              <a:t> </a:t>
            </a:r>
            <a:r>
              <a:rPr lang="en-US" dirty="0" err="1"/>
              <a:t>elementning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diskiga</a:t>
            </a:r>
            <a:r>
              <a:rPr lang="en-US" dirty="0"/>
              <a:t> </a:t>
            </a:r>
            <a:r>
              <a:rPr lang="en-US" dirty="0" err="1"/>
              <a:t>o‘rnatiladi</a:t>
            </a:r>
            <a:r>
              <a:rPr lang="en-US" dirty="0"/>
              <a:t>. U 250V 100° </a:t>
            </a:r>
            <a:r>
              <a:rPr lang="en-US" dirty="0" err="1"/>
              <a:t>haroratda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tushib</a:t>
            </a:r>
            <a:r>
              <a:rPr lang="en-US" dirty="0"/>
              <a:t>,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ajraladi</a:t>
            </a:r>
            <a:r>
              <a:rPr lang="en-US" dirty="0"/>
              <a:t>, </a:t>
            </a:r>
            <a:r>
              <a:rPr lang="en-US" dirty="0" err="1"/>
              <a:t>so‘ngra</a:t>
            </a:r>
            <a:r>
              <a:rPr lang="en-US" dirty="0"/>
              <a:t> </a:t>
            </a:r>
            <a:r>
              <a:rPr lang="en-US" dirty="0" err="1"/>
              <a:t>harorat</a:t>
            </a:r>
            <a:r>
              <a:rPr lang="en-US" dirty="0"/>
              <a:t> </a:t>
            </a:r>
            <a:r>
              <a:rPr lang="en-US" dirty="0" err="1"/>
              <a:t>pasayganda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qo‘shiladi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4" name="Рисунок 3" descr="https://images-eu.ssl-images-amazon.com/images/I/41r1LH4SKlL._UL1000_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3383280" cy="3322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avatars.mds.yandex.net/get-marketpic/1717609/picc8e05782d8b18abb6d6a05fc1fdf8821/ori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80" y="365124"/>
            <a:ext cx="3261360" cy="3322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sc01.alicdn.com/kf/HTB1jLTdNXXXXXb_XVXXq6xXFXXXV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840" y="365123"/>
            <a:ext cx="3870960" cy="33229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4029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4334" y="222917"/>
            <a:ext cx="10414000" cy="296054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4333" y="4512733"/>
            <a:ext cx="10549467" cy="166423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chiqarish</a:t>
            </a:r>
            <a:r>
              <a:rPr lang="en-US" dirty="0"/>
              <a:t> </a:t>
            </a:r>
            <a:r>
              <a:rPr lang="en-US" dirty="0" err="1"/>
              <a:t>korxonalari</a:t>
            </a:r>
            <a:r>
              <a:rPr lang="en-US" dirty="0"/>
              <a:t> </a:t>
            </a:r>
            <a:r>
              <a:rPr lang="en-US" dirty="0" err="1"/>
              <a:t>tomonidan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ko‘rinishdagi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hajmdagi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choynaklar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chiqariladi</a:t>
            </a:r>
            <a:r>
              <a:rPr lang="en-US" dirty="0"/>
              <a:t>.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ishlashini</a:t>
            </a:r>
            <a:r>
              <a:rPr lang="en-US" dirty="0"/>
              <a:t> </a:t>
            </a:r>
            <a:r>
              <a:rPr lang="en-US" dirty="0" err="1"/>
              <a:t>ta’minlash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xilda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vositalari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uyalari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, </a:t>
            </a:r>
            <a:r>
              <a:rPr lang="en-US" dirty="0" err="1"/>
              <a:t>biroq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vazifalari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.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avtomat</a:t>
            </a:r>
            <a:r>
              <a:rPr lang="en-US" dirty="0"/>
              <a:t> </a:t>
            </a:r>
            <a:r>
              <a:rPr lang="en-US" dirty="0" err="1"/>
              <a:t>kalitlari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choynak</a:t>
            </a:r>
            <a:r>
              <a:rPr lang="en-US" dirty="0"/>
              <a:t> tepa </a:t>
            </a:r>
            <a:r>
              <a:rPr lang="en-US" dirty="0" err="1"/>
              <a:t>yoki</a:t>
            </a:r>
            <a:r>
              <a:rPr lang="en-US" dirty="0"/>
              <a:t> past </a:t>
            </a:r>
            <a:r>
              <a:rPr lang="en-US" dirty="0" err="1"/>
              <a:t>qismiga</a:t>
            </a:r>
            <a:r>
              <a:rPr lang="en-US" dirty="0"/>
              <a:t> </a:t>
            </a:r>
            <a:r>
              <a:rPr lang="en-US" dirty="0" err="1"/>
              <a:t>o‘rnatilgan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xonasining</a:t>
            </a:r>
            <a:r>
              <a:rPr lang="en-US" dirty="0"/>
              <a:t> </a:t>
            </a:r>
            <a:r>
              <a:rPr lang="en-US" dirty="0" err="1"/>
              <a:t>hajmi</a:t>
            </a:r>
            <a:r>
              <a:rPr lang="en-US" dirty="0"/>
              <a:t> 1,5 </a:t>
            </a:r>
            <a:r>
              <a:rPr lang="en-US" dirty="0" err="1"/>
              <a:t>litrdan</a:t>
            </a:r>
            <a:r>
              <a:rPr lang="en-US" dirty="0"/>
              <a:t> 2,5 </a:t>
            </a:r>
            <a:r>
              <a:rPr lang="en-US" dirty="0" err="1"/>
              <a:t>litrgacha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chiqariladi</a:t>
            </a:r>
            <a:r>
              <a:rPr lang="en-US" dirty="0"/>
              <a:t>. </a:t>
            </a:r>
            <a:r>
              <a:rPr lang="en-US" dirty="0" err="1"/>
              <a:t>Prinsipial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err="1"/>
              <a:t>quyidagicha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choynakni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ulaganda</a:t>
            </a:r>
            <a:r>
              <a:rPr lang="en-US" dirty="0"/>
              <a:t> </a:t>
            </a:r>
            <a:r>
              <a:rPr lang="en-US" dirty="0" err="1"/>
              <a:t>tarmoq</a:t>
            </a:r>
            <a:r>
              <a:rPr lang="en-US" dirty="0"/>
              <a:t> </a:t>
            </a:r>
            <a:r>
              <a:rPr lang="en-US" dirty="0" err="1"/>
              <a:t>simi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taglik</a:t>
            </a:r>
            <a:r>
              <a:rPr lang="en-US" dirty="0"/>
              <a:t> </a:t>
            </a:r>
            <a:r>
              <a:rPr lang="en-US" dirty="0" err="1"/>
              <a:t>kontaktlari</a:t>
            </a:r>
            <a:r>
              <a:rPr lang="en-US" dirty="0"/>
              <a:t> XP1 </a:t>
            </a:r>
            <a:r>
              <a:rPr lang="en-US" dirty="0" err="1"/>
              <a:t>orqali</a:t>
            </a:r>
            <a:r>
              <a:rPr lang="en-US" dirty="0"/>
              <a:t> St° </a:t>
            </a:r>
            <a:r>
              <a:rPr lang="en-US" dirty="0" err="1"/>
              <a:t>termokalit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choynak</a:t>
            </a:r>
            <a:r>
              <a:rPr lang="en-US" dirty="0"/>
              <a:t> </a:t>
            </a:r>
            <a:r>
              <a:rPr lang="en-US" dirty="0" err="1"/>
              <a:t>tarmoq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bog‘langanligini</a:t>
            </a:r>
            <a:r>
              <a:rPr lang="en-US" dirty="0"/>
              <a:t> </a:t>
            </a:r>
            <a:r>
              <a:rPr lang="en-US" dirty="0" err="1"/>
              <a:t>bildiruvchi</a:t>
            </a:r>
            <a:r>
              <a:rPr lang="en-US" dirty="0"/>
              <a:t> HL1,R </a:t>
            </a:r>
            <a:r>
              <a:rPr lang="en-US" dirty="0" err="1"/>
              <a:t>zanjiri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St°2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qizdiruvchi</a:t>
            </a:r>
            <a:r>
              <a:rPr lang="en-US" dirty="0"/>
              <a:t> </a:t>
            </a:r>
            <a:r>
              <a:rPr lang="en-US" dirty="0" err="1"/>
              <a:t>elementga</a:t>
            </a:r>
            <a:r>
              <a:rPr lang="en-US" dirty="0"/>
              <a:t> </a:t>
            </a:r>
            <a:r>
              <a:rPr lang="en-US" dirty="0" err="1"/>
              <a:t>uzatiladi</a:t>
            </a:r>
            <a:r>
              <a:rPr lang="en-US" dirty="0"/>
              <a:t>. </a:t>
            </a:r>
            <a:r>
              <a:rPr lang="en-US" dirty="0" err="1"/>
              <a:t>Qizdiruvchi</a:t>
            </a:r>
            <a:r>
              <a:rPr lang="en-US" dirty="0"/>
              <a:t> element </a:t>
            </a:r>
            <a:r>
              <a:rPr lang="en-US" dirty="0" err="1"/>
              <a:t>suvni</a:t>
            </a:r>
            <a:r>
              <a:rPr lang="en-US" dirty="0"/>
              <a:t> </a:t>
            </a:r>
            <a:r>
              <a:rPr lang="en-US" dirty="0" err="1"/>
              <a:t>qaynatgunga</a:t>
            </a:r>
            <a:r>
              <a:rPr lang="en-US" dirty="0"/>
              <a:t> </a:t>
            </a:r>
            <a:r>
              <a:rPr lang="en-US" dirty="0" err="1"/>
              <a:t>qadar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oziqlantiriladi</a:t>
            </a:r>
            <a:r>
              <a:rPr lang="en-US" dirty="0"/>
              <a:t>,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qaynaganidan</a:t>
            </a:r>
            <a:r>
              <a:rPr lang="en-US" dirty="0"/>
              <a:t> </a:t>
            </a:r>
            <a:r>
              <a:rPr lang="en-US" dirty="0" err="1"/>
              <a:t>so‘ng</a:t>
            </a:r>
            <a:r>
              <a:rPr lang="en-US" dirty="0"/>
              <a:t> bug‘ St°1, St°2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haroratga</a:t>
            </a:r>
            <a:r>
              <a:rPr lang="en-US" dirty="0"/>
              <a:t> </a:t>
            </a:r>
            <a:r>
              <a:rPr lang="en-US" dirty="0" err="1"/>
              <a:t>ta’sirlanadigan</a:t>
            </a:r>
            <a:r>
              <a:rPr lang="en-US" dirty="0"/>
              <a:t> </a:t>
            </a:r>
            <a:r>
              <a:rPr lang="en-US" dirty="0" err="1"/>
              <a:t>bimetall</a:t>
            </a:r>
            <a:r>
              <a:rPr lang="en-US" dirty="0"/>
              <a:t> </a:t>
            </a:r>
            <a:r>
              <a:rPr lang="en-US" dirty="0" err="1"/>
              <a:t>plastinka</a:t>
            </a:r>
            <a:r>
              <a:rPr lang="en-US" dirty="0"/>
              <a:t> </a:t>
            </a:r>
            <a:r>
              <a:rPr lang="en-US" dirty="0" err="1"/>
              <a:t>yo‘naltirilgan</a:t>
            </a:r>
            <a:r>
              <a:rPr lang="en-US" dirty="0"/>
              <a:t>. Bu </a:t>
            </a:r>
            <a:r>
              <a:rPr lang="en-US" dirty="0" err="1"/>
              <a:t>bimetall</a:t>
            </a:r>
            <a:r>
              <a:rPr lang="en-US" dirty="0"/>
              <a:t> </a:t>
            </a:r>
            <a:r>
              <a:rPr lang="en-US" dirty="0" err="1"/>
              <a:t>plastinka</a:t>
            </a:r>
            <a:r>
              <a:rPr lang="en-US" dirty="0"/>
              <a:t> </a:t>
            </a:r>
            <a:r>
              <a:rPr lang="en-US" dirty="0" err="1"/>
              <a:t>egilib</a:t>
            </a:r>
            <a:r>
              <a:rPr lang="en-US" dirty="0"/>
              <a:t> </a:t>
            </a:r>
            <a:r>
              <a:rPr lang="en-US" dirty="0" err="1"/>
              <a:t>kalitni</a:t>
            </a:r>
            <a:r>
              <a:rPr lang="en-US" dirty="0"/>
              <a:t> </a:t>
            </a:r>
            <a:r>
              <a:rPr lang="en-US" dirty="0" err="1"/>
              <a:t>ajratadi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tarmoqni</a:t>
            </a:r>
            <a:r>
              <a:rPr lang="en-US" dirty="0"/>
              <a:t> </a:t>
            </a:r>
            <a:r>
              <a:rPr lang="en-US" dirty="0" err="1"/>
              <a:t>uzadi</a:t>
            </a:r>
            <a:r>
              <a:rPr lang="en-US" dirty="0"/>
              <a:t>,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qaytadan</a:t>
            </a:r>
            <a:r>
              <a:rPr lang="en-US" dirty="0"/>
              <a:t> </a:t>
            </a:r>
            <a:r>
              <a:rPr lang="en-US" dirty="0" err="1"/>
              <a:t>qo‘shish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bimetall</a:t>
            </a:r>
            <a:r>
              <a:rPr lang="en-US" dirty="0"/>
              <a:t> </a:t>
            </a:r>
            <a:r>
              <a:rPr lang="en-US" dirty="0" err="1"/>
              <a:t>plastinkaning</a:t>
            </a:r>
            <a:r>
              <a:rPr lang="en-US" dirty="0"/>
              <a:t> </a:t>
            </a:r>
            <a:r>
              <a:rPr lang="en-US" dirty="0" err="1"/>
              <a:t>harorati</a:t>
            </a:r>
            <a:r>
              <a:rPr lang="en-US" dirty="0"/>
              <a:t> </a:t>
            </a:r>
            <a:r>
              <a:rPr lang="en-US" dirty="0" err="1"/>
              <a:t>pasayib</a:t>
            </a:r>
            <a:r>
              <a:rPr lang="en-US" dirty="0"/>
              <a:t>, </a:t>
            </a:r>
            <a:r>
              <a:rPr lang="en-US" dirty="0" err="1"/>
              <a:t>o‘z</a:t>
            </a:r>
            <a:r>
              <a:rPr lang="en-US" dirty="0"/>
              <a:t> </a:t>
            </a:r>
            <a:r>
              <a:rPr lang="en-US" dirty="0" err="1"/>
              <a:t>holiga</a:t>
            </a:r>
            <a:r>
              <a:rPr lang="en-US" dirty="0"/>
              <a:t> </a:t>
            </a:r>
            <a:r>
              <a:rPr lang="en-US" dirty="0" err="1"/>
              <a:t>qaytmagunga</a:t>
            </a:r>
            <a:r>
              <a:rPr lang="en-US" dirty="0"/>
              <a:t> </a:t>
            </a:r>
            <a:r>
              <a:rPr lang="en-US" dirty="0" err="1"/>
              <a:t>qadar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zanjirni</a:t>
            </a:r>
            <a:r>
              <a:rPr lang="en-US" dirty="0"/>
              <a:t> </a:t>
            </a:r>
            <a:r>
              <a:rPr lang="en-US" dirty="0" err="1"/>
              <a:t>qo‘shmaydi</a:t>
            </a:r>
            <a:r>
              <a:rPr lang="en-US" dirty="0"/>
              <a:t>. </a:t>
            </a:r>
            <a:r>
              <a:rPr lang="en-US" dirty="0" err="1"/>
              <a:t>Ba’zan</a:t>
            </a:r>
            <a:r>
              <a:rPr lang="en-US" dirty="0"/>
              <a:t> </a:t>
            </a:r>
            <a:r>
              <a:rPr lang="en-US" dirty="0" err="1"/>
              <a:t>suvning</a:t>
            </a:r>
            <a:r>
              <a:rPr lang="en-US" dirty="0"/>
              <a:t> </a:t>
            </a:r>
            <a:r>
              <a:rPr lang="en-US" dirty="0" err="1"/>
              <a:t>hajmi</a:t>
            </a:r>
            <a:r>
              <a:rPr lang="en-US" dirty="0"/>
              <a:t> </a:t>
            </a:r>
            <a:r>
              <a:rPr lang="en-US" dirty="0" err="1"/>
              <a:t>me’yoridan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vaqtda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tarmog‘iga</a:t>
            </a:r>
            <a:r>
              <a:rPr lang="en-US" dirty="0"/>
              <a:t> </a:t>
            </a:r>
            <a:r>
              <a:rPr lang="en-US" dirty="0" err="1"/>
              <a:t>ulab</a:t>
            </a:r>
            <a:r>
              <a:rPr lang="en-US" dirty="0"/>
              <a:t> </a:t>
            </a:r>
            <a:r>
              <a:rPr lang="en-US" dirty="0" err="1"/>
              <a:t>qo‘yiladi</a:t>
            </a:r>
            <a:r>
              <a:rPr lang="en-US" dirty="0"/>
              <a:t>. </a:t>
            </a:r>
            <a:r>
              <a:rPr lang="en-US" dirty="0" err="1"/>
              <a:t>O‘z</a:t>
            </a:r>
            <a:r>
              <a:rPr lang="en-US" dirty="0"/>
              <a:t> </a:t>
            </a:r>
            <a:r>
              <a:rPr lang="en-US" dirty="0" err="1"/>
              <a:t>navbatida</a:t>
            </a:r>
            <a:r>
              <a:rPr lang="en-US" dirty="0"/>
              <a:t>, St°1, St°2 </a:t>
            </a:r>
            <a:r>
              <a:rPr lang="en-US" dirty="0" err="1"/>
              <a:t>larga</a:t>
            </a:r>
            <a:r>
              <a:rPr lang="en-US" dirty="0"/>
              <a:t> </a:t>
            </a:r>
            <a:r>
              <a:rPr lang="en-US" dirty="0" err="1"/>
              <a:t>yetarli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bug‘ </a:t>
            </a:r>
            <a:r>
              <a:rPr lang="en-US" dirty="0" err="1"/>
              <a:t>yetib</a:t>
            </a:r>
            <a:r>
              <a:rPr lang="en-US" dirty="0"/>
              <a:t> </a:t>
            </a:r>
            <a:r>
              <a:rPr lang="en-US" dirty="0" err="1"/>
              <a:t>bormaydi</a:t>
            </a:r>
            <a:r>
              <a:rPr lang="en-US" dirty="0"/>
              <a:t>, 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qizib</a:t>
            </a:r>
            <a:r>
              <a:rPr lang="en-US" dirty="0"/>
              <a:t> </a:t>
            </a:r>
            <a:r>
              <a:rPr lang="en-US" dirty="0" err="1"/>
              <a:t>ishdan</a:t>
            </a:r>
            <a:r>
              <a:rPr lang="en-US" dirty="0"/>
              <a:t> </a:t>
            </a:r>
            <a:r>
              <a:rPr lang="en-US" dirty="0" err="1"/>
              <a:t>chiqishiga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yetarli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etiladi</a:t>
            </a:r>
            <a:r>
              <a:rPr lang="en-US" dirty="0"/>
              <a:t>. </a:t>
            </a:r>
            <a:endParaRPr lang="ru-RU" dirty="0"/>
          </a:p>
        </p:txBody>
      </p:sp>
      <p:pic>
        <p:nvPicPr>
          <p:cNvPr id="4098" name="Picture 2" descr="https://forum.cxem.net/uploads/monthly_03_2016/post-199307-0-00656100-14576129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33" y="222918"/>
            <a:ext cx="3963250" cy="296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patlah.ru/etm/etm-05/rem%20bit%20teh/rem%20ytug-2/utug_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583" y="324516"/>
            <a:ext cx="5257291" cy="28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5948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454</Words>
  <Application>Microsoft Office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16</cp:revision>
  <dcterms:created xsi:type="dcterms:W3CDTF">2021-10-18T03:51:13Z</dcterms:created>
  <dcterms:modified xsi:type="dcterms:W3CDTF">2021-10-26T12:43:43Z</dcterms:modified>
</cp:coreProperties>
</file>