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0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1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53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3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18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11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45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40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2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1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51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0AB3-51DF-40F7-AFA5-DA8FEB3FA60A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52A5A-C6AA-47DF-A503-0114873D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47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7813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Rezistor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(lot.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resisto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koʻrsataman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radio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elektrtexnika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strukturaviy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koʻrinishidagi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koʻrsatish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nominal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ogʻish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(0,001—20%)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sochish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ulushlaridan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tavsiflanadi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suyuklikli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yarimoʻtkazgichli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varistorlar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termorezistorlar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fotorezistorlar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deformatsiyaga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tenzodatchik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bogʻliq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 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radioelektron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yorugʻlik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oʻlchanadi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Termobardosh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baʼzi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Что такое резистор?, калькулятор онлайн, конвертер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005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82656" cy="32558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560" y="3730751"/>
            <a:ext cx="10302240" cy="244621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Rezistorlarning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Мощность резистора по размеру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12" y="365125"/>
            <a:ext cx="10012680" cy="3255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528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313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33672"/>
            <a:ext cx="10515600" cy="1943290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Rezistorlarning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ko’rinishi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Виды резисторов, для чего нужны, как проверить, обозначение, соедин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4"/>
            <a:ext cx="10515600" cy="3731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335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95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3566159"/>
            <a:ext cx="10668000" cy="2610803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Rezistorlarning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o'zaro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novdalarning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yig'indisiga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zanglashiga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shoxlarning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qarshiligining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kamroq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E-MaxUser\Documents\parallelnoesoedineniesoprotivleniy_9FF998F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436352" cy="28627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32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256" y="365125"/>
            <a:ext cx="10448544" cy="303644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21023"/>
            <a:ext cx="10515600" cy="2555939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parallel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ulanishi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to'sqinlik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o'tkazgichlar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o'tkazgich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o'tkazuvchanlikka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osongina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qo'yishi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keyinchalik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E-MaxUser\Documents\silatokapriposledovatelnomsoedinenii_19BB38A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56" y="177831"/>
            <a:ext cx="10448544" cy="3223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03800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6</cp:revision>
  <dcterms:created xsi:type="dcterms:W3CDTF">2021-10-15T12:26:37Z</dcterms:created>
  <dcterms:modified xsi:type="dcterms:W3CDTF">2021-10-16T04:27:21Z</dcterms:modified>
</cp:coreProperties>
</file>