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6" r:id="rId3"/>
    <p:sldId id="259" r:id="rId4"/>
    <p:sldId id="257" r:id="rId5"/>
    <p:sldId id="258" r:id="rId6"/>
    <p:sldId id="262" r:id="rId7"/>
    <p:sldId id="260"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10/31/2021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10/31/2021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400" dirty="0"/>
              <a:t>SABZAVOT VA QO‘ZIQORINLARGA ISHLOV </a:t>
            </a:r>
            <a:r>
              <a:rPr lang="en-US" sz="2400" dirty="0" smtClean="0"/>
              <a:t>BERISH</a:t>
            </a:r>
            <a:br>
              <a:rPr lang="en-US" sz="2400" dirty="0" smtClean="0"/>
            </a:br>
            <a:r>
              <a:rPr lang="en-US" sz="2400" dirty="0" smtClean="0"/>
              <a:t>1.1</a:t>
            </a:r>
            <a:r>
              <a:rPr lang="en-US" sz="2400" dirty="0"/>
              <a:t>. </a:t>
            </a:r>
            <a:r>
              <a:rPr lang="en-US" sz="2400" dirty="0" err="1"/>
              <a:t>Yangi</a:t>
            </a:r>
            <a:r>
              <a:rPr lang="en-US" sz="2400" dirty="0"/>
              <a:t> </a:t>
            </a:r>
            <a:r>
              <a:rPr lang="en-US" sz="2400" dirty="0" err="1"/>
              <a:t>va</a:t>
            </a:r>
            <a:r>
              <a:rPr lang="en-US" sz="2400" dirty="0"/>
              <a:t> </a:t>
            </a:r>
            <a:r>
              <a:rPr lang="en-US" sz="2400" dirty="0" err="1"/>
              <a:t>qayta</a:t>
            </a:r>
            <a:r>
              <a:rPr lang="en-US" sz="2400" dirty="0"/>
              <a:t> </a:t>
            </a:r>
            <a:r>
              <a:rPr lang="en-US" sz="2400" dirty="0" err="1"/>
              <a:t>ishlangan</a:t>
            </a:r>
            <a:r>
              <a:rPr lang="en-US" sz="2400" dirty="0"/>
              <a:t> </a:t>
            </a:r>
            <a:r>
              <a:rPr lang="en-US" sz="2400" dirty="0" err="1"/>
              <a:t>sabzavot</a:t>
            </a:r>
            <a:r>
              <a:rPr lang="en-US" sz="2400" dirty="0"/>
              <a:t>, </a:t>
            </a:r>
            <a:r>
              <a:rPr lang="en-US" sz="2400" dirty="0" err="1"/>
              <a:t>meva</a:t>
            </a:r>
            <a:r>
              <a:rPr lang="en-US" sz="2400" dirty="0"/>
              <a:t> </a:t>
            </a:r>
            <a:r>
              <a:rPr lang="en-US" sz="2400" dirty="0" err="1"/>
              <a:t>va</a:t>
            </a:r>
            <a:r>
              <a:rPr lang="en-US" sz="2400" dirty="0"/>
              <a:t> </a:t>
            </a:r>
            <a:r>
              <a:rPr lang="en-US" sz="2400" dirty="0" err="1"/>
              <a:t>qo‘ziqorinlar</a:t>
            </a:r>
            <a:endParaRPr lang="ru-RU" sz="2400" dirty="0"/>
          </a:p>
        </p:txBody>
      </p:sp>
      <p:sp>
        <p:nvSpPr>
          <p:cNvPr id="3" name="Объект 2"/>
          <p:cNvSpPr>
            <a:spLocks noGrp="1"/>
          </p:cNvSpPr>
          <p:nvPr>
            <p:ph idx="1"/>
          </p:nvPr>
        </p:nvSpPr>
        <p:spPr/>
        <p:txBody>
          <a:bodyPr>
            <a:normAutofit lnSpcReduction="10000"/>
          </a:bodyPr>
          <a:lstStyle/>
          <a:p>
            <a:r>
              <a:rPr lang="en-US" dirty="0"/>
              <a:t> </a:t>
            </a:r>
            <a:r>
              <a:rPr lang="en-US" dirty="0" err="1"/>
              <a:t>Sabzavotlarning</a:t>
            </a:r>
            <a:r>
              <a:rPr lang="en-US" dirty="0"/>
              <a:t> </a:t>
            </a:r>
            <a:r>
              <a:rPr lang="en-US" dirty="0" err="1"/>
              <a:t>oziqaviy</a:t>
            </a:r>
            <a:r>
              <a:rPr lang="en-US" dirty="0"/>
              <a:t> </a:t>
            </a:r>
            <a:r>
              <a:rPr lang="en-US" dirty="0" err="1"/>
              <a:t>qimmati</a:t>
            </a:r>
            <a:r>
              <a:rPr lang="en-US" dirty="0"/>
              <a:t> </a:t>
            </a:r>
            <a:r>
              <a:rPr lang="en-US" dirty="0" err="1"/>
              <a:t>ularning</a:t>
            </a:r>
            <a:r>
              <a:rPr lang="en-US" dirty="0"/>
              <a:t> </a:t>
            </a:r>
            <a:r>
              <a:rPr lang="en-US" dirty="0" err="1"/>
              <a:t>kimyoviy</a:t>
            </a:r>
            <a:r>
              <a:rPr lang="en-US" dirty="0"/>
              <a:t> </a:t>
            </a:r>
            <a:r>
              <a:rPr lang="en-US" dirty="0" err="1"/>
              <a:t>tarkibiga</a:t>
            </a:r>
            <a:r>
              <a:rPr lang="en-US" dirty="0"/>
              <a:t> </a:t>
            </a:r>
            <a:r>
              <a:rPr lang="en-US" dirty="0" err="1"/>
              <a:t>bog‘liq</a:t>
            </a:r>
            <a:r>
              <a:rPr lang="en-US" dirty="0"/>
              <a:t>. </a:t>
            </a:r>
            <a:r>
              <a:rPr lang="en-US" dirty="0" err="1"/>
              <a:t>Sabzavotlar</a:t>
            </a:r>
            <a:r>
              <a:rPr lang="en-US" dirty="0"/>
              <a:t> </a:t>
            </a:r>
            <a:r>
              <a:rPr lang="en-US" dirty="0" err="1"/>
              <a:t>tarkibida</a:t>
            </a:r>
            <a:r>
              <a:rPr lang="en-US" dirty="0"/>
              <a:t> </a:t>
            </a:r>
            <a:r>
              <a:rPr lang="en-US" dirty="0" err="1"/>
              <a:t>uglevodlar</a:t>
            </a:r>
            <a:r>
              <a:rPr lang="en-US" dirty="0"/>
              <a:t>, mineral mod- </a:t>
            </a:r>
            <a:r>
              <a:rPr lang="en-US" dirty="0" err="1"/>
              <a:t>dalar</a:t>
            </a:r>
            <a:r>
              <a:rPr lang="en-US" dirty="0"/>
              <a:t>, </a:t>
            </a:r>
            <a:r>
              <a:rPr lang="en-US" dirty="0" err="1"/>
              <a:t>organik</a:t>
            </a:r>
            <a:r>
              <a:rPr lang="en-US" dirty="0"/>
              <a:t> </a:t>
            </a:r>
            <a:r>
              <a:rPr lang="en-US" dirty="0" err="1"/>
              <a:t>kislotalar</a:t>
            </a:r>
            <a:r>
              <a:rPr lang="en-US" dirty="0"/>
              <a:t>, </a:t>
            </a:r>
            <a:r>
              <a:rPr lang="en-US" dirty="0" err="1"/>
              <a:t>vitaminlar</a:t>
            </a:r>
            <a:r>
              <a:rPr lang="en-US" dirty="0"/>
              <a:t>, </a:t>
            </a:r>
            <a:r>
              <a:rPr lang="en-US" dirty="0" err="1"/>
              <a:t>glikozid</a:t>
            </a:r>
            <a:r>
              <a:rPr lang="en-US" dirty="0"/>
              <a:t>, </a:t>
            </a:r>
            <a:r>
              <a:rPr lang="en-US" dirty="0" err="1"/>
              <a:t>fitotsid</a:t>
            </a:r>
            <a:r>
              <a:rPr lang="en-US" dirty="0"/>
              <a:t> (</a:t>
            </a:r>
            <a:r>
              <a:rPr lang="en-US" dirty="0" err="1"/>
              <a:t>ya’ni</a:t>
            </a:r>
            <a:r>
              <a:rPr lang="en-US" dirty="0"/>
              <a:t>, </a:t>
            </a:r>
            <a:r>
              <a:rPr lang="en-US" dirty="0" err="1"/>
              <a:t>mikroorganizmlarni</a:t>
            </a:r>
            <a:r>
              <a:rPr lang="en-US" dirty="0"/>
              <a:t> </a:t>
            </a:r>
            <a:r>
              <a:rPr lang="en-US" dirty="0" err="1"/>
              <a:t>halok</a:t>
            </a:r>
            <a:r>
              <a:rPr lang="en-US" dirty="0"/>
              <a:t> </a:t>
            </a:r>
            <a:r>
              <a:rPr lang="en-US" dirty="0" err="1"/>
              <a:t>qilish</a:t>
            </a:r>
            <a:r>
              <a:rPr lang="en-US" dirty="0"/>
              <a:t> </a:t>
            </a:r>
            <a:r>
              <a:rPr lang="en-US" dirty="0" err="1"/>
              <a:t>yoki</a:t>
            </a:r>
            <a:r>
              <a:rPr lang="en-US" dirty="0"/>
              <a:t> </a:t>
            </a:r>
            <a:r>
              <a:rPr lang="en-US" dirty="0" err="1"/>
              <a:t>rivojlanishini</a:t>
            </a:r>
            <a:r>
              <a:rPr lang="en-US" dirty="0"/>
              <a:t> </a:t>
            </a:r>
            <a:r>
              <a:rPr lang="en-US" dirty="0" err="1"/>
              <a:t>susaytirish</a:t>
            </a:r>
            <a:r>
              <a:rPr lang="en-US" dirty="0"/>
              <a:t> </a:t>
            </a:r>
            <a:r>
              <a:rPr lang="en-US" dirty="0" err="1"/>
              <a:t>qobiliyatiga</a:t>
            </a:r>
            <a:r>
              <a:rPr lang="en-US" dirty="0"/>
              <a:t> </a:t>
            </a:r>
            <a:r>
              <a:rPr lang="en-US" dirty="0" err="1"/>
              <a:t>ega</a:t>
            </a:r>
            <a:r>
              <a:rPr lang="en-US" dirty="0"/>
              <a:t> </a:t>
            </a:r>
            <a:r>
              <a:rPr lang="en-US" dirty="0" err="1"/>
              <a:t>bo‘lgan</a:t>
            </a:r>
            <a:r>
              <a:rPr lang="en-US" dirty="0"/>
              <a:t> </a:t>
            </a:r>
            <a:r>
              <a:rPr lang="en-US" dirty="0" err="1"/>
              <a:t>maxsus</a:t>
            </a:r>
            <a:r>
              <a:rPr lang="en-US" dirty="0"/>
              <a:t> </a:t>
            </a:r>
            <a:r>
              <a:rPr lang="en-US" dirty="0" err="1"/>
              <a:t>modda</a:t>
            </a:r>
            <a:r>
              <a:rPr lang="en-US" dirty="0"/>
              <a:t>) </a:t>
            </a:r>
            <a:r>
              <a:rPr lang="en-US" dirty="0" err="1"/>
              <a:t>xushbo‘y</a:t>
            </a:r>
            <a:r>
              <a:rPr lang="en-US" dirty="0"/>
              <a:t> </a:t>
            </a:r>
            <a:r>
              <a:rPr lang="en-US" dirty="0" err="1"/>
              <a:t>va</a:t>
            </a:r>
            <a:r>
              <a:rPr lang="en-US" dirty="0"/>
              <a:t> rang </a:t>
            </a:r>
            <a:r>
              <a:rPr lang="en-US" dirty="0" err="1"/>
              <a:t>beruvchi</a:t>
            </a:r>
            <a:r>
              <a:rPr lang="en-US" dirty="0"/>
              <a:t> </a:t>
            </a:r>
            <a:r>
              <a:rPr lang="en-US" dirty="0" err="1"/>
              <a:t>moddalar</a:t>
            </a:r>
            <a:r>
              <a:rPr lang="en-US" dirty="0"/>
              <a:t> </a:t>
            </a:r>
            <a:r>
              <a:rPr lang="en-US" dirty="0" err="1"/>
              <a:t>bo‘ladi</a:t>
            </a:r>
            <a:r>
              <a:rPr lang="en-US" dirty="0"/>
              <a:t>. </a:t>
            </a:r>
            <a:r>
              <a:rPr lang="en-US" dirty="0" err="1"/>
              <a:t>Sabzavotlarning</a:t>
            </a:r>
            <a:r>
              <a:rPr lang="en-US" dirty="0"/>
              <a:t> </a:t>
            </a:r>
            <a:r>
              <a:rPr lang="en-US" dirty="0" err="1"/>
              <a:t>kimyoviy</a:t>
            </a:r>
            <a:r>
              <a:rPr lang="en-US" dirty="0"/>
              <a:t> </a:t>
            </a:r>
            <a:r>
              <a:rPr lang="en-US" dirty="0" err="1"/>
              <a:t>tarkibi</a:t>
            </a:r>
            <a:r>
              <a:rPr lang="en-US" dirty="0"/>
              <a:t> </a:t>
            </a:r>
            <a:r>
              <a:rPr lang="en-US" dirty="0" err="1"/>
              <a:t>ularning</a:t>
            </a:r>
            <a:r>
              <a:rPr lang="en-US" dirty="0"/>
              <a:t> </a:t>
            </a:r>
            <a:r>
              <a:rPr lang="en-US" dirty="0" err="1"/>
              <a:t>turi</a:t>
            </a:r>
            <a:r>
              <a:rPr lang="en-US" dirty="0"/>
              <a:t>, </a:t>
            </a:r>
            <a:r>
              <a:rPr lang="en-US" dirty="0" err="1"/>
              <a:t>navi</a:t>
            </a:r>
            <a:r>
              <a:rPr lang="en-US" dirty="0"/>
              <a:t>, </a:t>
            </a:r>
            <a:r>
              <a:rPr lang="en-US" dirty="0" err="1"/>
              <a:t>yetilishi</a:t>
            </a:r>
            <a:r>
              <a:rPr lang="en-US" dirty="0"/>
              <a:t>, </a:t>
            </a:r>
            <a:r>
              <a:rPr lang="en-US" dirty="0" err="1"/>
              <a:t>terib</a:t>
            </a:r>
            <a:r>
              <a:rPr lang="en-US" dirty="0"/>
              <a:t> </a:t>
            </a:r>
            <a:r>
              <a:rPr lang="en-US" dirty="0" err="1"/>
              <a:t>olish</a:t>
            </a:r>
            <a:r>
              <a:rPr lang="en-US" dirty="0"/>
              <a:t> </a:t>
            </a:r>
            <a:r>
              <a:rPr lang="en-US" dirty="0" err="1"/>
              <a:t>muddati</a:t>
            </a:r>
            <a:r>
              <a:rPr lang="en-US" dirty="0"/>
              <a:t> </a:t>
            </a:r>
            <a:r>
              <a:rPr lang="en-US" dirty="0" err="1"/>
              <a:t>va</a:t>
            </a:r>
            <a:r>
              <a:rPr lang="en-US" dirty="0"/>
              <a:t> </a:t>
            </a:r>
            <a:r>
              <a:rPr lang="en-US" dirty="0" err="1"/>
              <a:t>saqlash</a:t>
            </a:r>
            <a:r>
              <a:rPr lang="en-US" dirty="0"/>
              <a:t> </a:t>
            </a:r>
            <a:r>
              <a:rPr lang="en-US" dirty="0" err="1"/>
              <a:t>usullariga</a:t>
            </a:r>
            <a:r>
              <a:rPr lang="en-US" dirty="0"/>
              <a:t> </a:t>
            </a:r>
            <a:r>
              <a:rPr lang="en-US" dirty="0" err="1"/>
              <a:t>bog‘liq</a:t>
            </a:r>
            <a:r>
              <a:rPr lang="en-US" dirty="0"/>
              <a:t>. </a:t>
            </a:r>
            <a:r>
              <a:rPr lang="en-US" dirty="0" err="1"/>
              <a:t>Sabzavotlar</a:t>
            </a:r>
            <a:r>
              <a:rPr lang="en-US" dirty="0"/>
              <a:t> </a:t>
            </a:r>
            <a:r>
              <a:rPr lang="en-US" dirty="0" err="1"/>
              <a:t>tarkibiga</a:t>
            </a:r>
            <a:r>
              <a:rPr lang="en-US" dirty="0"/>
              <a:t> </a:t>
            </a:r>
            <a:r>
              <a:rPr lang="en-US" dirty="0" err="1"/>
              <a:t>kiruvchi</a:t>
            </a:r>
            <a:r>
              <a:rPr lang="en-US" dirty="0"/>
              <a:t> </a:t>
            </a:r>
            <a:r>
              <a:rPr lang="en-US" dirty="0" err="1"/>
              <a:t>moddalar</a:t>
            </a:r>
            <a:r>
              <a:rPr lang="en-US" dirty="0"/>
              <a:t> </a:t>
            </a:r>
            <a:r>
              <a:rPr lang="en-US" dirty="0" err="1"/>
              <a:t>suvda</a:t>
            </a:r>
            <a:r>
              <a:rPr lang="en-US" dirty="0"/>
              <a:t> </a:t>
            </a:r>
            <a:r>
              <a:rPr lang="en-US" dirty="0" err="1"/>
              <a:t>eruvchan</a:t>
            </a:r>
            <a:r>
              <a:rPr lang="en-US" dirty="0"/>
              <a:t> </a:t>
            </a:r>
            <a:r>
              <a:rPr lang="en-US" dirty="0" err="1"/>
              <a:t>va</a:t>
            </a:r>
            <a:r>
              <a:rPr lang="en-US" dirty="0"/>
              <a:t> </a:t>
            </a:r>
            <a:r>
              <a:rPr lang="en-US" dirty="0" err="1"/>
              <a:t>suvda</a:t>
            </a:r>
            <a:r>
              <a:rPr lang="en-US" dirty="0"/>
              <a:t> </a:t>
            </a:r>
            <a:r>
              <a:rPr lang="en-US" dirty="0" err="1"/>
              <a:t>erimaydigan</a:t>
            </a:r>
            <a:r>
              <a:rPr lang="en-US" dirty="0"/>
              <a:t> </a:t>
            </a:r>
            <a:r>
              <a:rPr lang="en-US" dirty="0" err="1"/>
              <a:t>moddalarga</a:t>
            </a:r>
            <a:r>
              <a:rPr lang="en-US" dirty="0"/>
              <a:t> </a:t>
            </a:r>
            <a:r>
              <a:rPr lang="en-US" dirty="0" err="1"/>
              <a:t>bo‘linadi</a:t>
            </a:r>
            <a:r>
              <a:rPr lang="en-US" dirty="0"/>
              <a:t>. </a:t>
            </a:r>
            <a:r>
              <a:rPr lang="en-US" dirty="0" err="1"/>
              <a:t>Suvda</a:t>
            </a:r>
            <a:r>
              <a:rPr lang="en-US" dirty="0"/>
              <a:t> </a:t>
            </a:r>
            <a:r>
              <a:rPr lang="en-US" dirty="0" err="1"/>
              <a:t>eruvchan</a:t>
            </a:r>
            <a:r>
              <a:rPr lang="en-US" dirty="0"/>
              <a:t> </a:t>
            </a:r>
            <a:r>
              <a:rPr lang="en-US" dirty="0" err="1"/>
              <a:t>moddalarga</a:t>
            </a:r>
            <a:r>
              <a:rPr lang="en-US" dirty="0"/>
              <a:t> </a:t>
            </a:r>
            <a:r>
              <a:rPr lang="en-US" dirty="0" err="1"/>
              <a:t>shakar</a:t>
            </a:r>
            <a:r>
              <a:rPr lang="en-US" dirty="0"/>
              <a:t>, </a:t>
            </a:r>
            <a:r>
              <a:rPr lang="en-US" dirty="0" err="1"/>
              <a:t>organik</a:t>
            </a:r>
            <a:r>
              <a:rPr lang="en-US" dirty="0"/>
              <a:t> </a:t>
            </a:r>
            <a:r>
              <a:rPr lang="en-US" dirty="0" err="1"/>
              <a:t>kislotalar</a:t>
            </a:r>
            <a:r>
              <a:rPr lang="en-US" dirty="0"/>
              <a:t>, </a:t>
            </a:r>
            <a:r>
              <a:rPr lang="en-US" dirty="0" err="1"/>
              <a:t>pektin</a:t>
            </a:r>
            <a:r>
              <a:rPr lang="en-US" dirty="0"/>
              <a:t> </a:t>
            </a:r>
            <a:r>
              <a:rPr lang="en-US" dirty="0" err="1"/>
              <a:t>moddalari</a:t>
            </a:r>
            <a:r>
              <a:rPr lang="en-US" dirty="0"/>
              <a:t>, </a:t>
            </a:r>
            <a:r>
              <a:rPr lang="en-US" dirty="0" err="1"/>
              <a:t>azotli</a:t>
            </a:r>
            <a:r>
              <a:rPr lang="en-US" dirty="0"/>
              <a:t> </a:t>
            </a:r>
            <a:r>
              <a:rPr lang="en-US" dirty="0" err="1"/>
              <a:t>moddalarning</a:t>
            </a:r>
            <a:r>
              <a:rPr lang="en-US" dirty="0"/>
              <a:t> </a:t>
            </a:r>
            <a:r>
              <a:rPr lang="en-US" dirty="0" err="1"/>
              <a:t>bir</a:t>
            </a:r>
            <a:r>
              <a:rPr lang="en-US" dirty="0"/>
              <a:t> </a:t>
            </a:r>
            <a:r>
              <a:rPr lang="en-US" dirty="0" err="1"/>
              <a:t>qismi</a:t>
            </a:r>
            <a:r>
              <a:rPr lang="en-US" dirty="0"/>
              <a:t>, </a:t>
            </a:r>
            <a:r>
              <a:rPr lang="en-US" dirty="0" err="1"/>
              <a:t>dubilli</a:t>
            </a:r>
            <a:r>
              <a:rPr lang="en-US" dirty="0"/>
              <a:t> </a:t>
            </a:r>
            <a:r>
              <a:rPr lang="en-US" dirty="0" err="1"/>
              <a:t>va</a:t>
            </a:r>
            <a:r>
              <a:rPr lang="en-US" dirty="0"/>
              <a:t> rang </a:t>
            </a:r>
            <a:r>
              <a:rPr lang="en-US" dirty="0" err="1"/>
              <a:t>beruvchi</a:t>
            </a:r>
            <a:r>
              <a:rPr lang="en-US" dirty="0"/>
              <a:t> </a:t>
            </a:r>
            <a:r>
              <a:rPr lang="en-US" dirty="0" err="1"/>
              <a:t>moddalar</a:t>
            </a:r>
            <a:r>
              <a:rPr lang="en-US" dirty="0"/>
              <a:t>, </a:t>
            </a:r>
            <a:r>
              <a:rPr lang="en-US" dirty="0" err="1"/>
              <a:t>vitaminlarning</a:t>
            </a:r>
            <a:r>
              <a:rPr lang="en-US" dirty="0"/>
              <a:t> </a:t>
            </a:r>
            <a:r>
              <a:rPr lang="en-US" dirty="0" err="1"/>
              <a:t>ko‘pgina</a:t>
            </a:r>
            <a:r>
              <a:rPr lang="en-US" dirty="0"/>
              <a:t> </a:t>
            </a:r>
            <a:r>
              <a:rPr lang="en-US" dirty="0" err="1"/>
              <a:t>qismi</a:t>
            </a:r>
            <a:r>
              <a:rPr lang="en-US" dirty="0"/>
              <a:t>, </a:t>
            </a:r>
            <a:r>
              <a:rPr lang="en-US" dirty="0" err="1"/>
              <a:t>glikozidlar</a:t>
            </a:r>
            <a:r>
              <a:rPr lang="en-US" dirty="0"/>
              <a:t> </a:t>
            </a:r>
            <a:r>
              <a:rPr lang="en-US" dirty="0" err="1"/>
              <a:t>kiradi</a:t>
            </a:r>
            <a:r>
              <a:rPr lang="en-US" dirty="0"/>
              <a:t>. </a:t>
            </a:r>
            <a:r>
              <a:rPr lang="en-US" dirty="0" err="1"/>
              <a:t>Suvda</a:t>
            </a:r>
            <a:r>
              <a:rPr lang="en-US" dirty="0"/>
              <a:t> </a:t>
            </a:r>
            <a:r>
              <a:rPr lang="en-US" dirty="0" err="1"/>
              <a:t>erimaydigan</a:t>
            </a:r>
            <a:r>
              <a:rPr lang="en-US" dirty="0"/>
              <a:t> </a:t>
            </a:r>
            <a:r>
              <a:rPr lang="en-US" dirty="0" err="1"/>
              <a:t>moddalarga</a:t>
            </a:r>
            <a:r>
              <a:rPr lang="en-US" dirty="0"/>
              <a:t> </a:t>
            </a:r>
            <a:r>
              <a:rPr lang="en-US" dirty="0" err="1"/>
              <a:t>kletchatka</a:t>
            </a:r>
            <a:r>
              <a:rPr lang="en-US" dirty="0"/>
              <a:t>, </a:t>
            </a:r>
            <a:r>
              <a:rPr lang="en-US" dirty="0" err="1"/>
              <a:t>gemisellulozalar</a:t>
            </a:r>
            <a:r>
              <a:rPr lang="en-US" dirty="0"/>
              <a:t>, </a:t>
            </a:r>
            <a:r>
              <a:rPr lang="en-US" dirty="0" err="1"/>
              <a:t>protopektin</a:t>
            </a:r>
            <a:r>
              <a:rPr lang="en-US" dirty="0"/>
              <a:t>, </a:t>
            </a:r>
            <a:r>
              <a:rPr lang="en-US" dirty="0" err="1"/>
              <a:t>kraxmal</a:t>
            </a:r>
            <a:r>
              <a:rPr lang="en-US" dirty="0"/>
              <a:t>, </a:t>
            </a:r>
            <a:r>
              <a:rPr lang="en-US" dirty="0" err="1"/>
              <a:t>yog‘lar</a:t>
            </a:r>
            <a:r>
              <a:rPr lang="en-US" dirty="0"/>
              <a:t>, </a:t>
            </a:r>
            <a:r>
              <a:rPr lang="en-US" dirty="0" err="1"/>
              <a:t>azotli</a:t>
            </a:r>
            <a:r>
              <a:rPr lang="en-US" dirty="0"/>
              <a:t> </a:t>
            </a:r>
            <a:r>
              <a:rPr lang="en-US" dirty="0" err="1"/>
              <a:t>moddalarning</a:t>
            </a:r>
            <a:r>
              <a:rPr lang="en-US" dirty="0"/>
              <a:t> </a:t>
            </a:r>
            <a:r>
              <a:rPr lang="en-US" dirty="0" err="1"/>
              <a:t>bir</a:t>
            </a:r>
            <a:r>
              <a:rPr lang="en-US" dirty="0"/>
              <a:t> </a:t>
            </a:r>
            <a:r>
              <a:rPr lang="en-US" dirty="0" err="1"/>
              <a:t>qismi</a:t>
            </a:r>
            <a:r>
              <a:rPr lang="en-US" dirty="0"/>
              <a:t> </a:t>
            </a:r>
            <a:r>
              <a:rPr lang="en-US" dirty="0" err="1"/>
              <a:t>va</a:t>
            </a:r>
            <a:r>
              <a:rPr lang="en-US" dirty="0"/>
              <a:t> mineral </a:t>
            </a:r>
            <a:r>
              <a:rPr lang="en-US" dirty="0" err="1"/>
              <a:t>moddalar</a:t>
            </a:r>
            <a:r>
              <a:rPr lang="en-US" dirty="0"/>
              <a:t> </a:t>
            </a:r>
            <a:r>
              <a:rPr lang="en-US" dirty="0" err="1"/>
              <a:t>kiradi</a:t>
            </a:r>
            <a:r>
              <a:rPr lang="en-US" dirty="0"/>
              <a:t>.</a:t>
            </a:r>
            <a:endParaRPr lang="ru-RU" dirty="0"/>
          </a:p>
        </p:txBody>
      </p:sp>
    </p:spTree>
    <p:extLst>
      <p:ext uri="{BB962C8B-B14F-4D97-AF65-F5344CB8AC3E}">
        <p14:creationId xmlns:p14="http://schemas.microsoft.com/office/powerpoint/2010/main" val="2544374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t>Sabzavotlar</a:t>
            </a:r>
            <a:r>
              <a:rPr lang="en-US" dirty="0" smtClean="0"/>
              <a:t> </a:t>
            </a:r>
            <a:endParaRPr lang="ru-RU" dirty="0"/>
          </a:p>
        </p:txBody>
      </p:sp>
      <p:sp>
        <p:nvSpPr>
          <p:cNvPr id="3" name="Объект 2"/>
          <p:cNvSpPr>
            <a:spLocks noGrp="1"/>
          </p:cNvSpPr>
          <p:nvPr>
            <p:ph idx="1"/>
          </p:nvPr>
        </p:nvSpPr>
        <p:spPr>
          <a:xfrm>
            <a:off x="945370" y="1853248"/>
            <a:ext cx="8946541" cy="4299229"/>
          </a:xfrm>
        </p:spPr>
        <p:txBody>
          <a:bodyPr>
            <a:normAutofit/>
          </a:bodyPr>
          <a:lstStyle/>
          <a:p>
            <a:r>
              <a:rPr lang="en-US" sz="2400" dirty="0" err="1"/>
              <a:t>Salatlar</a:t>
            </a:r>
            <a:r>
              <a:rPr lang="en-US" sz="2400" dirty="0"/>
              <a:t>, </a:t>
            </a:r>
            <a:r>
              <a:rPr lang="en-US" sz="2400" dirty="0" err="1"/>
              <a:t>turshak</a:t>
            </a:r>
            <a:r>
              <a:rPr lang="en-US" sz="2400" dirty="0"/>
              <a:t>, </a:t>
            </a:r>
            <a:r>
              <a:rPr lang="en-US" sz="2400" dirty="0" err="1"/>
              <a:t>shpinat</a:t>
            </a:r>
            <a:r>
              <a:rPr lang="en-US" sz="2400" dirty="0"/>
              <a:t>, </a:t>
            </a:r>
            <a:r>
              <a:rPr lang="en-US" sz="2400" dirty="0" err="1"/>
              <a:t>ko‘kat</a:t>
            </a:r>
            <a:r>
              <a:rPr lang="en-US" sz="2400" dirty="0"/>
              <a:t> </a:t>
            </a:r>
            <a:r>
              <a:rPr lang="en-US" sz="2400" dirty="0" err="1"/>
              <a:t>va</a:t>
            </a:r>
            <a:r>
              <a:rPr lang="en-US" sz="2400" dirty="0"/>
              <a:t> </a:t>
            </a:r>
            <a:r>
              <a:rPr lang="en-US" sz="2400" dirty="0" err="1"/>
              <a:t>selderey</a:t>
            </a:r>
            <a:r>
              <a:rPr lang="en-US" sz="2400" dirty="0"/>
              <a:t>, </a:t>
            </a:r>
            <a:r>
              <a:rPr lang="en-US" sz="2400" dirty="0" err="1"/>
              <a:t>piyoz</a:t>
            </a:r>
            <a:r>
              <a:rPr lang="en-US" sz="2400" dirty="0"/>
              <a:t> </a:t>
            </a:r>
            <a:r>
              <a:rPr lang="en-US" sz="2400" dirty="0" err="1"/>
              <a:t>barglari</a:t>
            </a:r>
            <a:r>
              <a:rPr lang="en-US" sz="2400" dirty="0"/>
              <a:t> (</a:t>
            </a:r>
            <a:r>
              <a:rPr lang="en-US" sz="2400" dirty="0" err="1"/>
              <a:t>piyoz-porey</a:t>
            </a:r>
            <a:r>
              <a:rPr lang="en-US" sz="2400" dirty="0"/>
              <a:t>, </a:t>
            </a:r>
            <a:r>
              <a:rPr lang="en-US" sz="2400" dirty="0" err="1"/>
              <a:t>batun</a:t>
            </a:r>
            <a:r>
              <a:rPr lang="en-US" sz="2400" dirty="0"/>
              <a:t>, </a:t>
            </a:r>
            <a:r>
              <a:rPr lang="en-US" sz="2400" dirty="0" err="1"/>
              <a:t>ko‘katlar</a:t>
            </a:r>
            <a:r>
              <a:rPr lang="en-US" sz="2400" dirty="0"/>
              <a:t>) </a:t>
            </a:r>
            <a:r>
              <a:rPr lang="en-US" sz="2400" dirty="0" err="1"/>
              <a:t>ajratiladi</a:t>
            </a:r>
            <a:r>
              <a:rPr lang="en-US" sz="2400" dirty="0"/>
              <a:t>, </a:t>
            </a:r>
            <a:r>
              <a:rPr lang="en-US" sz="2400" dirty="0" err="1"/>
              <a:t>po‘stlog‘i</a:t>
            </a:r>
            <a:r>
              <a:rPr lang="en-US" sz="2400" dirty="0"/>
              <a:t>, </a:t>
            </a:r>
            <a:r>
              <a:rPr lang="en-US" sz="2400" dirty="0" err="1"/>
              <a:t>dag‘al</a:t>
            </a:r>
            <a:r>
              <a:rPr lang="en-US" sz="2400" dirty="0"/>
              <a:t> </a:t>
            </a:r>
            <a:r>
              <a:rPr lang="en-US" sz="2400" dirty="0" err="1"/>
              <a:t>o‘zaklari</a:t>
            </a:r>
            <a:r>
              <a:rPr lang="en-US" sz="2400" dirty="0"/>
              <a:t>, </a:t>
            </a:r>
            <a:r>
              <a:rPr lang="en-US" sz="2400" dirty="0" err="1"/>
              <a:t>buzilgan</a:t>
            </a:r>
            <a:r>
              <a:rPr lang="en-US" sz="2400" dirty="0"/>
              <a:t> </a:t>
            </a:r>
            <a:r>
              <a:rPr lang="en-US" sz="2400" dirty="0" err="1"/>
              <a:t>barglari</a:t>
            </a:r>
            <a:r>
              <a:rPr lang="en-US" sz="2400" dirty="0"/>
              <a:t> </a:t>
            </a:r>
            <a:r>
              <a:rPr lang="en-US" sz="2400" dirty="0" err="1"/>
              <a:t>olib</a:t>
            </a:r>
            <a:r>
              <a:rPr lang="en-US" sz="2400" dirty="0"/>
              <a:t> </a:t>
            </a:r>
            <a:r>
              <a:rPr lang="en-US" sz="2400" dirty="0" err="1"/>
              <a:t>tashlanadi</a:t>
            </a:r>
            <a:r>
              <a:rPr lang="en-US" sz="2400" dirty="0"/>
              <a:t>, </a:t>
            </a:r>
            <a:r>
              <a:rPr lang="en-US" sz="2400" dirty="0" err="1"/>
              <a:t>ko‘p</a:t>
            </a:r>
            <a:r>
              <a:rPr lang="en-US" sz="2400" dirty="0"/>
              <a:t> </a:t>
            </a:r>
            <a:r>
              <a:rPr lang="en-US" sz="2400" dirty="0" err="1"/>
              <a:t>miqdordagi</a:t>
            </a:r>
            <a:r>
              <a:rPr lang="en-US" sz="2400" dirty="0"/>
              <a:t> </a:t>
            </a:r>
            <a:r>
              <a:rPr lang="en-US" sz="2400" dirty="0" err="1"/>
              <a:t>suvda</a:t>
            </a:r>
            <a:r>
              <a:rPr lang="en-US" sz="2400" dirty="0"/>
              <a:t> </a:t>
            </a:r>
            <a:r>
              <a:rPr lang="en-US" sz="2400" dirty="0" err="1"/>
              <a:t>yuviladi</a:t>
            </a:r>
            <a:r>
              <a:rPr lang="en-US" sz="2400" dirty="0"/>
              <a:t> </a:t>
            </a:r>
            <a:r>
              <a:rPr lang="en-US" sz="2400" dirty="0" err="1"/>
              <a:t>va</a:t>
            </a:r>
            <a:r>
              <a:rPr lang="en-US" sz="2400" dirty="0"/>
              <a:t> </a:t>
            </a:r>
            <a:r>
              <a:rPr lang="en-US" sz="2400" dirty="0" err="1"/>
              <a:t>savat</a:t>
            </a:r>
            <a:r>
              <a:rPr lang="en-US" sz="2400" dirty="0"/>
              <a:t> </a:t>
            </a:r>
            <a:r>
              <a:rPr lang="en-US" sz="2400" dirty="0" err="1"/>
              <a:t>yoki</a:t>
            </a:r>
            <a:r>
              <a:rPr lang="en-US" sz="2400" dirty="0"/>
              <a:t> </a:t>
            </a:r>
            <a:r>
              <a:rPr lang="en-US" sz="2400" dirty="0" err="1"/>
              <a:t>panjaralar</a:t>
            </a:r>
            <a:r>
              <a:rPr lang="en-US" sz="2400" dirty="0"/>
              <a:t> </a:t>
            </a:r>
            <a:r>
              <a:rPr lang="en-US" sz="2400" dirty="0" err="1"/>
              <a:t>ustiga</a:t>
            </a:r>
            <a:r>
              <a:rPr lang="en-US" sz="2400" dirty="0"/>
              <a:t> </a:t>
            </a:r>
            <a:r>
              <a:rPr lang="en-US" sz="2400" dirty="0" err="1"/>
              <a:t>quyib</a:t>
            </a:r>
            <a:r>
              <a:rPr lang="en-US" sz="2400" dirty="0"/>
              <a:t>, </a:t>
            </a:r>
            <a:r>
              <a:rPr lang="en-US" sz="2400" dirty="0" err="1"/>
              <a:t>sovuq</a:t>
            </a:r>
            <a:r>
              <a:rPr lang="en-US" sz="2400" dirty="0"/>
              <a:t> </a:t>
            </a:r>
            <a:r>
              <a:rPr lang="en-US" sz="2400" dirty="0" err="1"/>
              <a:t>xonalarda</a:t>
            </a:r>
            <a:r>
              <a:rPr lang="en-US" sz="2400" dirty="0"/>
              <a:t> </a:t>
            </a:r>
            <a:r>
              <a:rPr lang="en-US" sz="2400" dirty="0" err="1"/>
              <a:t>saqlanadi</a:t>
            </a:r>
            <a:r>
              <a:rPr lang="en-US" sz="2400" dirty="0"/>
              <a:t>. </a:t>
            </a:r>
            <a:r>
              <a:rPr lang="en-US" sz="2400" dirty="0" err="1"/>
              <a:t>Shpinat</a:t>
            </a:r>
            <a:r>
              <a:rPr lang="en-US" sz="2400" dirty="0"/>
              <a:t> </a:t>
            </a:r>
            <a:r>
              <a:rPr lang="en-US" sz="2400" dirty="0" err="1"/>
              <a:t>issiq</a:t>
            </a:r>
            <a:r>
              <a:rPr lang="en-US" sz="2400" dirty="0"/>
              <a:t> </a:t>
            </a:r>
            <a:r>
              <a:rPr lang="en-US" sz="2400" dirty="0" err="1"/>
              <a:t>ishlov</a:t>
            </a:r>
            <a:r>
              <a:rPr lang="en-US" sz="2400" dirty="0"/>
              <a:t> </a:t>
            </a:r>
            <a:r>
              <a:rPr lang="en-US" sz="2400" dirty="0" err="1"/>
              <a:t>berishdan</a:t>
            </a:r>
            <a:r>
              <a:rPr lang="en-US" sz="2400" dirty="0"/>
              <a:t> </a:t>
            </a:r>
            <a:r>
              <a:rPr lang="en-US" sz="2400" dirty="0" err="1"/>
              <a:t>oldin</a:t>
            </a:r>
            <a:r>
              <a:rPr lang="en-US" sz="2400" dirty="0"/>
              <a:t> </a:t>
            </a:r>
            <a:r>
              <a:rPr lang="en-US" sz="2400" dirty="0" err="1"/>
              <a:t>yuvi</a:t>
            </a:r>
            <a:r>
              <a:rPr lang="en-US" sz="2400" dirty="0"/>
              <a:t>- </a:t>
            </a:r>
            <a:r>
              <a:rPr lang="en-US" sz="2400" dirty="0" err="1"/>
              <a:t>ladi</a:t>
            </a:r>
            <a:r>
              <a:rPr lang="en-US" sz="2400" dirty="0"/>
              <a:t>, </a:t>
            </a:r>
            <a:r>
              <a:rPr lang="en-US" sz="2400" dirty="0" err="1"/>
              <a:t>chunki</a:t>
            </a:r>
            <a:r>
              <a:rPr lang="en-US" sz="2400" dirty="0"/>
              <a:t> </a:t>
            </a:r>
            <a:r>
              <a:rPr lang="en-US" sz="2400" dirty="0" err="1"/>
              <a:t>nam</a:t>
            </a:r>
            <a:r>
              <a:rPr lang="en-US" sz="2400" dirty="0"/>
              <a:t> </a:t>
            </a:r>
            <a:r>
              <a:rPr lang="en-US" sz="2400" dirty="0" err="1"/>
              <a:t>holatida</a:t>
            </a:r>
            <a:r>
              <a:rPr lang="en-US" sz="2400" dirty="0"/>
              <a:t> u </a:t>
            </a:r>
            <a:r>
              <a:rPr lang="en-US" sz="2400" dirty="0" err="1"/>
              <a:t>tez</a:t>
            </a:r>
            <a:r>
              <a:rPr lang="en-US" sz="2400" dirty="0"/>
              <a:t> </a:t>
            </a:r>
            <a:r>
              <a:rPr lang="en-US" sz="2400" dirty="0" err="1"/>
              <a:t>buziladi</a:t>
            </a:r>
            <a:r>
              <a:rPr lang="en-US" sz="2400" dirty="0"/>
              <a:t>. Desert </a:t>
            </a:r>
            <a:r>
              <a:rPr lang="en-US" sz="2400" dirty="0" err="1"/>
              <a:t>sabzavotlar</a:t>
            </a:r>
            <a:r>
              <a:rPr lang="en-US" sz="2400" dirty="0"/>
              <a:t>. </a:t>
            </a:r>
            <a:r>
              <a:rPr lang="en-US" sz="2400" dirty="0" err="1"/>
              <a:t>Artishok</a:t>
            </a:r>
            <a:r>
              <a:rPr lang="en-US" sz="2400" dirty="0"/>
              <a:t>, </a:t>
            </a:r>
            <a:r>
              <a:rPr lang="en-US" sz="2400" dirty="0" err="1"/>
              <a:t>rovoch</a:t>
            </a:r>
            <a:r>
              <a:rPr lang="en-US" sz="2400" dirty="0"/>
              <a:t> </a:t>
            </a:r>
            <a:r>
              <a:rPr lang="en-US" sz="2400" dirty="0" err="1"/>
              <a:t>va</a:t>
            </a:r>
            <a:r>
              <a:rPr lang="en-US" sz="2400" dirty="0"/>
              <a:t> </a:t>
            </a:r>
            <a:r>
              <a:rPr lang="en-US" sz="2400" dirty="0" err="1"/>
              <a:t>sarsabil</a:t>
            </a:r>
            <a:r>
              <a:rPr lang="en-US" sz="2400" dirty="0"/>
              <a:t> desert </a:t>
            </a:r>
            <a:r>
              <a:rPr lang="en-US" sz="2400" dirty="0" err="1"/>
              <a:t>sabzavotlar</a:t>
            </a:r>
            <a:r>
              <a:rPr lang="en-US" sz="2400" dirty="0"/>
              <a:t> </a:t>
            </a:r>
            <a:r>
              <a:rPr lang="en-US" sz="2400" dirty="0" err="1"/>
              <a:t>hisoblanadi</a:t>
            </a:r>
            <a:r>
              <a:rPr lang="en-US" sz="2400" dirty="0"/>
              <a:t>. </a:t>
            </a:r>
            <a:r>
              <a:rPr lang="en-US" sz="2400" dirty="0" err="1"/>
              <a:t>Bunday</a:t>
            </a:r>
            <a:r>
              <a:rPr lang="en-US" sz="2400" dirty="0"/>
              <a:t> </a:t>
            </a:r>
            <a:r>
              <a:rPr lang="en-US" sz="2400" dirty="0" err="1"/>
              <a:t>sabzavotlar</a:t>
            </a:r>
            <a:r>
              <a:rPr lang="en-US" sz="2400" dirty="0"/>
              <a:t> </a:t>
            </a:r>
            <a:r>
              <a:rPr lang="en-US" sz="2400" dirty="0" err="1"/>
              <a:t>o‘z</a:t>
            </a:r>
            <a:r>
              <a:rPr lang="en-US" sz="2400" dirty="0"/>
              <a:t> </a:t>
            </a:r>
            <a:r>
              <a:rPr lang="en-US" sz="2400" dirty="0" err="1"/>
              <a:t>tarkibida</a:t>
            </a:r>
            <a:r>
              <a:rPr lang="en-US" sz="2400" dirty="0"/>
              <a:t> 5–20 mg% </a:t>
            </a:r>
            <a:r>
              <a:rPr lang="en-US" sz="2400" dirty="0" err="1"/>
              <a:t>gacha</a:t>
            </a:r>
            <a:r>
              <a:rPr lang="en-US" sz="2400" dirty="0"/>
              <a:t> C </a:t>
            </a:r>
            <a:r>
              <a:rPr lang="en-US" sz="2400" dirty="0" err="1"/>
              <a:t>vitaminini</a:t>
            </a:r>
            <a:r>
              <a:rPr lang="en-US" sz="2400" dirty="0"/>
              <a:t> </a:t>
            </a:r>
            <a:r>
              <a:rPr lang="en-US" sz="2400" dirty="0" err="1"/>
              <a:t>saqlaydi</a:t>
            </a:r>
            <a:r>
              <a:rPr lang="en-US" sz="2400" dirty="0"/>
              <a:t>. </a:t>
            </a:r>
            <a:endParaRPr lang="ru-RU" sz="2400" dirty="0"/>
          </a:p>
        </p:txBody>
      </p:sp>
    </p:spTree>
    <p:extLst>
      <p:ext uri="{BB962C8B-B14F-4D97-AF65-F5344CB8AC3E}">
        <p14:creationId xmlns:p14="http://schemas.microsoft.com/office/powerpoint/2010/main" val="3807134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t>Disert</a:t>
            </a:r>
            <a:r>
              <a:rPr lang="en-US" dirty="0" smtClean="0"/>
              <a:t> </a:t>
            </a:r>
            <a:r>
              <a:rPr lang="en-US" dirty="0" err="1" smtClean="0"/>
              <a:t>sabzavotlar</a:t>
            </a:r>
            <a:r>
              <a:rPr lang="en-US" dirty="0" smtClean="0"/>
              <a:t>.</a:t>
            </a:r>
            <a:endParaRPr lang="ru-RU" dirty="0"/>
          </a:p>
        </p:txBody>
      </p:sp>
      <p:sp>
        <p:nvSpPr>
          <p:cNvPr id="3" name="Объект 2"/>
          <p:cNvSpPr>
            <a:spLocks noGrp="1"/>
          </p:cNvSpPr>
          <p:nvPr>
            <p:ph idx="1"/>
          </p:nvPr>
        </p:nvSpPr>
        <p:spPr/>
        <p:txBody>
          <a:bodyPr>
            <a:normAutofit/>
          </a:bodyPr>
          <a:lstStyle/>
          <a:p>
            <a:r>
              <a:rPr lang="en-US" dirty="0"/>
              <a:t>Desert </a:t>
            </a:r>
            <a:r>
              <a:rPr lang="en-US" dirty="0" err="1"/>
              <a:t>sabzavotlar</a:t>
            </a:r>
            <a:r>
              <a:rPr lang="en-US" dirty="0"/>
              <a:t> </a:t>
            </a:r>
            <a:r>
              <a:rPr lang="en-US" dirty="0" err="1"/>
              <a:t>boshqa</a:t>
            </a:r>
            <a:r>
              <a:rPr lang="en-US" dirty="0"/>
              <a:t> </a:t>
            </a:r>
            <a:r>
              <a:rPr lang="en-US" dirty="0" err="1"/>
              <a:t>sabzavotlarga</a:t>
            </a:r>
            <a:r>
              <a:rPr lang="en-US" dirty="0"/>
              <a:t> </a:t>
            </a:r>
            <a:r>
              <a:rPr lang="en-US" dirty="0" err="1"/>
              <a:t>nisbatan</a:t>
            </a:r>
            <a:r>
              <a:rPr lang="en-US" dirty="0"/>
              <a:t> </a:t>
            </a:r>
            <a:r>
              <a:rPr lang="en-US" dirty="0" err="1"/>
              <a:t>ertaroq</a:t>
            </a:r>
            <a:r>
              <a:rPr lang="en-US" dirty="0"/>
              <a:t> </a:t>
            </a:r>
            <a:r>
              <a:rPr lang="en-US" dirty="0" err="1"/>
              <a:t>yetiladi</a:t>
            </a:r>
            <a:r>
              <a:rPr lang="en-US" dirty="0"/>
              <a:t>. </a:t>
            </a:r>
            <a:r>
              <a:rPr lang="en-US" dirty="0" err="1"/>
              <a:t>Artishoklar</a:t>
            </a:r>
            <a:r>
              <a:rPr lang="en-US" dirty="0"/>
              <a:t> </a:t>
            </a:r>
            <a:r>
              <a:rPr lang="en-US" dirty="0" err="1"/>
              <a:t>navlarga</a:t>
            </a:r>
            <a:r>
              <a:rPr lang="en-US" dirty="0"/>
              <a:t> </a:t>
            </a:r>
            <a:r>
              <a:rPr lang="en-US" dirty="0" err="1"/>
              <a:t>ajratiladi</a:t>
            </a:r>
            <a:r>
              <a:rPr lang="en-US" dirty="0"/>
              <a:t>, </a:t>
            </a:r>
            <a:r>
              <a:rPr lang="en-US" dirty="0" err="1"/>
              <a:t>ularning</a:t>
            </a:r>
            <a:r>
              <a:rPr lang="en-US" dirty="0"/>
              <a:t> </a:t>
            </a:r>
            <a:r>
              <a:rPr lang="en-US" dirty="0" err="1"/>
              <a:t>poyalari</a:t>
            </a:r>
            <a:r>
              <a:rPr lang="en-US" dirty="0"/>
              <a:t> </a:t>
            </a:r>
            <a:r>
              <a:rPr lang="en-US" dirty="0" err="1"/>
              <a:t>va</a:t>
            </a:r>
            <a:r>
              <a:rPr lang="en-US" dirty="0"/>
              <a:t> </a:t>
            </a:r>
            <a:r>
              <a:rPr lang="en-US" dirty="0" err="1"/>
              <a:t>ustki</a:t>
            </a:r>
            <a:r>
              <a:rPr lang="en-US" dirty="0"/>
              <a:t> </a:t>
            </a:r>
            <a:r>
              <a:rPr lang="en-US" dirty="0" err="1"/>
              <a:t>qismi</a:t>
            </a:r>
            <a:r>
              <a:rPr lang="en-US" dirty="0"/>
              <a:t> </a:t>
            </a:r>
            <a:r>
              <a:rPr lang="en-US" dirty="0" err="1"/>
              <a:t>tangachalari</a:t>
            </a:r>
            <a:r>
              <a:rPr lang="en-US" dirty="0"/>
              <a:t> </a:t>
            </a:r>
            <a:r>
              <a:rPr lang="en-US" dirty="0" err="1"/>
              <a:t>kesiladi</a:t>
            </a:r>
            <a:r>
              <a:rPr lang="en-US" dirty="0"/>
              <a:t>, </a:t>
            </a:r>
            <a:r>
              <a:rPr lang="en-US" dirty="0" err="1"/>
              <a:t>o‘zaklari</a:t>
            </a:r>
            <a:r>
              <a:rPr lang="en-US" dirty="0"/>
              <a:t> </a:t>
            </a:r>
            <a:r>
              <a:rPr lang="en-US" dirty="0" err="1"/>
              <a:t>olib</a:t>
            </a:r>
            <a:r>
              <a:rPr lang="en-US" dirty="0"/>
              <a:t> </a:t>
            </a:r>
            <a:r>
              <a:rPr lang="en-US" dirty="0" err="1"/>
              <a:t>tashlanadi</a:t>
            </a:r>
            <a:r>
              <a:rPr lang="en-US" dirty="0"/>
              <a:t> </a:t>
            </a:r>
            <a:r>
              <a:rPr lang="en-US" dirty="0" err="1"/>
              <a:t>va</a:t>
            </a:r>
            <a:r>
              <a:rPr lang="en-US" dirty="0"/>
              <a:t> </a:t>
            </a:r>
            <a:r>
              <a:rPr lang="en-US" dirty="0" err="1"/>
              <a:t>yuviladi</a:t>
            </a:r>
            <a:r>
              <a:rPr lang="en-US" dirty="0"/>
              <a:t>. </a:t>
            </a:r>
            <a:r>
              <a:rPr lang="en-US" dirty="0" err="1"/>
              <a:t>Barcha</a:t>
            </a:r>
            <a:r>
              <a:rPr lang="en-US" dirty="0"/>
              <a:t> </a:t>
            </a:r>
            <a:r>
              <a:rPr lang="en-US" dirty="0" err="1"/>
              <a:t>kesilgan</a:t>
            </a:r>
            <a:r>
              <a:rPr lang="en-US" dirty="0"/>
              <a:t> </a:t>
            </a:r>
            <a:r>
              <a:rPr lang="en-US" dirty="0" err="1"/>
              <a:t>joylari</a:t>
            </a:r>
            <a:r>
              <a:rPr lang="en-US" dirty="0"/>
              <a:t> (</a:t>
            </a:r>
            <a:r>
              <a:rPr lang="en-US" dirty="0" err="1"/>
              <a:t>qorayishning</a:t>
            </a:r>
            <a:r>
              <a:rPr lang="en-US" dirty="0"/>
              <a:t> </a:t>
            </a:r>
            <a:r>
              <a:rPr lang="en-US" dirty="0" err="1"/>
              <a:t>oldini</a:t>
            </a:r>
            <a:r>
              <a:rPr lang="en-US" dirty="0"/>
              <a:t> </a:t>
            </a:r>
            <a:r>
              <a:rPr lang="en-US" dirty="0" err="1"/>
              <a:t>olish</a:t>
            </a:r>
            <a:r>
              <a:rPr lang="en-US" dirty="0"/>
              <a:t> </a:t>
            </a:r>
            <a:r>
              <a:rPr lang="en-US" dirty="0" err="1"/>
              <a:t>maqsadida</a:t>
            </a:r>
            <a:r>
              <a:rPr lang="en-US" dirty="0"/>
              <a:t>) </a:t>
            </a:r>
            <a:r>
              <a:rPr lang="en-US" dirty="0" err="1"/>
              <a:t>limon</a:t>
            </a:r>
            <a:r>
              <a:rPr lang="en-US" dirty="0"/>
              <a:t> </a:t>
            </a:r>
            <a:r>
              <a:rPr lang="en-US" dirty="0" err="1"/>
              <a:t>bilan</a:t>
            </a:r>
            <a:r>
              <a:rPr lang="en-US" dirty="0"/>
              <a:t> </a:t>
            </a:r>
            <a:r>
              <a:rPr lang="en-US" dirty="0" err="1"/>
              <a:t>artiladi</a:t>
            </a:r>
            <a:r>
              <a:rPr lang="en-US" dirty="0"/>
              <a:t>, </a:t>
            </a:r>
            <a:r>
              <a:rPr lang="en-US" dirty="0" err="1"/>
              <a:t>yoki</a:t>
            </a:r>
            <a:r>
              <a:rPr lang="en-US" dirty="0"/>
              <a:t> </a:t>
            </a:r>
            <a:r>
              <a:rPr lang="en-US" dirty="0" err="1"/>
              <a:t>limonli</a:t>
            </a:r>
            <a:r>
              <a:rPr lang="en-US" dirty="0"/>
              <a:t> </a:t>
            </a:r>
            <a:r>
              <a:rPr lang="en-US" dirty="0" err="1"/>
              <a:t>suvda</a:t>
            </a:r>
            <a:r>
              <a:rPr lang="en-US" dirty="0"/>
              <a:t> </a:t>
            </a:r>
            <a:r>
              <a:rPr lang="en-US" dirty="0" err="1"/>
              <a:t>saqlanadi</a:t>
            </a:r>
            <a:r>
              <a:rPr lang="en-US" dirty="0"/>
              <a:t>. </a:t>
            </a:r>
            <a:r>
              <a:rPr lang="en-US" dirty="0" err="1"/>
              <a:t>Artishoklar</a:t>
            </a:r>
            <a:r>
              <a:rPr lang="en-US" dirty="0"/>
              <a:t> </a:t>
            </a:r>
            <a:r>
              <a:rPr lang="en-US" dirty="0" err="1"/>
              <a:t>qaynatilganda</a:t>
            </a:r>
            <a:r>
              <a:rPr lang="en-US" dirty="0"/>
              <a:t> </a:t>
            </a:r>
            <a:r>
              <a:rPr lang="en-US" dirty="0" err="1"/>
              <a:t>titilib</a:t>
            </a:r>
            <a:r>
              <a:rPr lang="en-US" dirty="0"/>
              <a:t> </a:t>
            </a:r>
            <a:r>
              <a:rPr lang="en-US" dirty="0" err="1"/>
              <a:t>ketmasligi</a:t>
            </a:r>
            <a:r>
              <a:rPr lang="en-US" dirty="0"/>
              <a:t> </a:t>
            </a:r>
            <a:r>
              <a:rPr lang="en-US" dirty="0" err="1"/>
              <a:t>uchun</a:t>
            </a:r>
            <a:r>
              <a:rPr lang="en-US" dirty="0"/>
              <a:t> </a:t>
            </a:r>
            <a:r>
              <a:rPr lang="en-US" dirty="0" err="1"/>
              <a:t>ular</a:t>
            </a:r>
            <a:r>
              <a:rPr lang="en-US" dirty="0"/>
              <a:t> </a:t>
            </a:r>
            <a:r>
              <a:rPr lang="en-US" dirty="0" err="1"/>
              <a:t>ip</a:t>
            </a:r>
            <a:r>
              <a:rPr lang="en-US" dirty="0"/>
              <a:t> </a:t>
            </a:r>
            <a:r>
              <a:rPr lang="en-US" dirty="0" err="1"/>
              <a:t>bilan</a:t>
            </a:r>
            <a:r>
              <a:rPr lang="en-US" dirty="0"/>
              <a:t> </a:t>
            </a:r>
            <a:r>
              <a:rPr lang="en-US" dirty="0" err="1"/>
              <a:t>bog‘lanadi</a:t>
            </a:r>
            <a:r>
              <a:rPr lang="en-US" dirty="0"/>
              <a:t>. </a:t>
            </a:r>
            <a:r>
              <a:rPr lang="en-US" dirty="0" err="1"/>
              <a:t>Rovoch</a:t>
            </a:r>
            <a:r>
              <a:rPr lang="en-US" dirty="0"/>
              <a:t> </a:t>
            </a:r>
            <a:r>
              <a:rPr lang="en-US" dirty="0" err="1"/>
              <a:t>navlarga</a:t>
            </a:r>
            <a:r>
              <a:rPr lang="en-US" dirty="0"/>
              <a:t> </a:t>
            </a:r>
            <a:r>
              <a:rPr lang="en-US" dirty="0" err="1"/>
              <a:t>ajratiladi</a:t>
            </a:r>
            <a:r>
              <a:rPr lang="en-US" dirty="0"/>
              <a:t>, </a:t>
            </a:r>
            <a:r>
              <a:rPr lang="en-US" dirty="0" err="1"/>
              <a:t>po‘stlog‘idan</a:t>
            </a:r>
            <a:r>
              <a:rPr lang="en-US" dirty="0"/>
              <a:t> </a:t>
            </a:r>
            <a:r>
              <a:rPr lang="en-US" dirty="0" err="1"/>
              <a:t>sekin-asta</a:t>
            </a:r>
            <a:r>
              <a:rPr lang="en-US" dirty="0"/>
              <a:t> </a:t>
            </a:r>
            <a:r>
              <a:rPr lang="en-US" dirty="0" err="1"/>
              <a:t>sindir</a:t>
            </a:r>
            <a:r>
              <a:rPr lang="en-US" dirty="0"/>
              <a:t>- </a:t>
            </a:r>
            <a:r>
              <a:rPr lang="en-US" dirty="0" err="1"/>
              <a:t>masdan</a:t>
            </a:r>
            <a:r>
              <a:rPr lang="en-US" dirty="0"/>
              <a:t> </a:t>
            </a:r>
            <a:r>
              <a:rPr lang="en-US" dirty="0" err="1"/>
              <a:t>tozalanadi</a:t>
            </a:r>
            <a:r>
              <a:rPr lang="en-US" dirty="0"/>
              <a:t> </a:t>
            </a:r>
            <a:r>
              <a:rPr lang="en-US" dirty="0" err="1"/>
              <a:t>va</a:t>
            </a:r>
            <a:r>
              <a:rPr lang="en-US" dirty="0"/>
              <a:t> </a:t>
            </a:r>
            <a:r>
              <a:rPr lang="en-US" dirty="0" err="1"/>
              <a:t>yuviladi</a:t>
            </a:r>
            <a:r>
              <a:rPr lang="en-US" dirty="0"/>
              <a:t>. </a:t>
            </a:r>
            <a:r>
              <a:rPr lang="en-US" dirty="0" err="1"/>
              <a:t>Dastlabki</a:t>
            </a:r>
            <a:r>
              <a:rPr lang="en-US" dirty="0"/>
              <a:t> </a:t>
            </a:r>
            <a:r>
              <a:rPr lang="en-US" dirty="0" err="1"/>
              <a:t>ishlov</a:t>
            </a:r>
            <a:r>
              <a:rPr lang="en-US" dirty="0"/>
              <a:t> </a:t>
            </a:r>
            <a:r>
              <a:rPr lang="en-US" dirty="0" err="1"/>
              <a:t>berilgan</a:t>
            </a:r>
            <a:r>
              <a:rPr lang="en-US" dirty="0"/>
              <a:t> </a:t>
            </a:r>
            <a:r>
              <a:rPr lang="en-US" dirty="0" err="1"/>
              <a:t>rovoch</a:t>
            </a:r>
            <a:r>
              <a:rPr lang="en-US" dirty="0"/>
              <a:t> </a:t>
            </a:r>
            <a:r>
              <a:rPr lang="en-US" dirty="0" err="1"/>
              <a:t>sovuq</a:t>
            </a:r>
            <a:r>
              <a:rPr lang="en-US" dirty="0"/>
              <a:t> </a:t>
            </a:r>
            <a:r>
              <a:rPr lang="en-US" dirty="0" err="1"/>
              <a:t>suvda</a:t>
            </a:r>
            <a:r>
              <a:rPr lang="en-US" dirty="0"/>
              <a:t> </a:t>
            </a:r>
            <a:r>
              <a:rPr lang="en-US" dirty="0" err="1"/>
              <a:t>saqlanadi</a:t>
            </a:r>
            <a:r>
              <a:rPr lang="en-US" dirty="0"/>
              <a:t>. </a:t>
            </a:r>
            <a:r>
              <a:rPr lang="en-US" dirty="0" err="1"/>
              <a:t>Issiqlik</a:t>
            </a:r>
            <a:r>
              <a:rPr lang="en-US" dirty="0"/>
              <a:t> </a:t>
            </a:r>
            <a:r>
              <a:rPr lang="en-US" dirty="0" err="1"/>
              <a:t>ishlovi</a:t>
            </a:r>
            <a:r>
              <a:rPr lang="en-US" dirty="0"/>
              <a:t> </a:t>
            </a:r>
            <a:r>
              <a:rPr lang="en-US" dirty="0" err="1"/>
              <a:t>berishdan</a:t>
            </a:r>
            <a:r>
              <a:rPr lang="en-US" dirty="0"/>
              <a:t> </a:t>
            </a:r>
            <a:r>
              <a:rPr lang="en-US" dirty="0" err="1"/>
              <a:t>oldin</a:t>
            </a:r>
            <a:r>
              <a:rPr lang="en-US" dirty="0"/>
              <a:t> u bog‘- </a:t>
            </a:r>
            <a:r>
              <a:rPr lang="en-US" dirty="0" err="1"/>
              <a:t>lamlanadi</a:t>
            </a:r>
            <a:r>
              <a:rPr lang="en-US" dirty="0"/>
              <a:t> </a:t>
            </a:r>
            <a:r>
              <a:rPr lang="en-US" dirty="0" err="1"/>
              <a:t>va</a:t>
            </a:r>
            <a:r>
              <a:rPr lang="en-US" dirty="0"/>
              <a:t> </a:t>
            </a:r>
            <a:r>
              <a:rPr lang="en-US" dirty="0" err="1"/>
              <a:t>quyi</a:t>
            </a:r>
            <a:r>
              <a:rPr lang="en-US" dirty="0"/>
              <a:t> </a:t>
            </a:r>
            <a:r>
              <a:rPr lang="en-US" dirty="0" err="1"/>
              <a:t>qismidagi</a:t>
            </a:r>
            <a:r>
              <a:rPr lang="en-US" dirty="0"/>
              <a:t> </a:t>
            </a:r>
            <a:r>
              <a:rPr lang="en-US" dirty="0" err="1"/>
              <a:t>dag‘al</a:t>
            </a:r>
            <a:r>
              <a:rPr lang="en-US" dirty="0"/>
              <a:t> </a:t>
            </a:r>
            <a:r>
              <a:rPr lang="en-US" dirty="0" err="1"/>
              <a:t>poya</a:t>
            </a:r>
            <a:r>
              <a:rPr lang="en-US" dirty="0"/>
              <a:t> </a:t>
            </a:r>
            <a:r>
              <a:rPr lang="en-US" dirty="0" err="1"/>
              <a:t>qismi</a:t>
            </a:r>
            <a:r>
              <a:rPr lang="en-US" dirty="0"/>
              <a:t> </a:t>
            </a:r>
            <a:r>
              <a:rPr lang="en-US" dirty="0" err="1"/>
              <a:t>kesilib</a:t>
            </a:r>
            <a:r>
              <a:rPr lang="en-US" dirty="0"/>
              <a:t> </a:t>
            </a:r>
            <a:r>
              <a:rPr lang="en-US" dirty="0" err="1"/>
              <a:t>tekislanadi</a:t>
            </a:r>
            <a:r>
              <a:rPr lang="en-US" dirty="0"/>
              <a:t>. </a:t>
            </a:r>
            <a:r>
              <a:rPr lang="en-US" dirty="0" err="1"/>
              <a:t>Sarsabil</a:t>
            </a:r>
            <a:r>
              <a:rPr lang="en-US" dirty="0"/>
              <a:t> </a:t>
            </a:r>
            <a:r>
              <a:rPr lang="en-US" dirty="0" err="1"/>
              <a:t>navlarga</a:t>
            </a:r>
            <a:r>
              <a:rPr lang="en-US" dirty="0"/>
              <a:t> </a:t>
            </a:r>
            <a:r>
              <a:rPr lang="en-US" dirty="0" err="1"/>
              <a:t>ajratiladi</a:t>
            </a:r>
            <a:r>
              <a:rPr lang="en-US" dirty="0"/>
              <a:t>. </a:t>
            </a:r>
            <a:r>
              <a:rPr lang="en-US" dirty="0" err="1"/>
              <a:t>Quyi</a:t>
            </a:r>
            <a:r>
              <a:rPr lang="en-US" dirty="0"/>
              <a:t> </a:t>
            </a:r>
            <a:r>
              <a:rPr lang="en-US" dirty="0" err="1"/>
              <a:t>qismi</a:t>
            </a:r>
            <a:r>
              <a:rPr lang="en-US" dirty="0"/>
              <a:t> </a:t>
            </a:r>
            <a:r>
              <a:rPr lang="en-US" dirty="0" err="1"/>
              <a:t>kesiladi</a:t>
            </a:r>
            <a:r>
              <a:rPr lang="en-US" dirty="0"/>
              <a:t>, </a:t>
            </a:r>
            <a:r>
              <a:rPr lang="en-US" dirty="0" err="1"/>
              <a:t>ustki</a:t>
            </a:r>
            <a:r>
              <a:rPr lang="en-US" dirty="0"/>
              <a:t> </a:t>
            </a:r>
            <a:r>
              <a:rPr lang="en-US" dirty="0" err="1"/>
              <a:t>parda</a:t>
            </a:r>
            <a:r>
              <a:rPr lang="en-US" dirty="0"/>
              <a:t>- </a:t>
            </a:r>
            <a:r>
              <a:rPr lang="en-US" dirty="0" err="1"/>
              <a:t>sidan</a:t>
            </a:r>
            <a:r>
              <a:rPr lang="en-US" dirty="0"/>
              <a:t> </a:t>
            </a:r>
            <a:r>
              <a:rPr lang="en-US" dirty="0" err="1"/>
              <a:t>tozalanib</a:t>
            </a:r>
            <a:r>
              <a:rPr lang="en-US" dirty="0"/>
              <a:t> </a:t>
            </a:r>
            <a:r>
              <a:rPr lang="en-US" dirty="0" err="1"/>
              <a:t>yuviladi</a:t>
            </a:r>
            <a:r>
              <a:rPr lang="en-US" dirty="0"/>
              <a:t> </a:t>
            </a:r>
            <a:r>
              <a:rPr lang="en-US" dirty="0" err="1"/>
              <a:t>va</a:t>
            </a:r>
            <a:r>
              <a:rPr lang="en-US" dirty="0"/>
              <a:t> </a:t>
            </a:r>
            <a:r>
              <a:rPr lang="en-US" dirty="0" err="1"/>
              <a:t>maydalanadi</a:t>
            </a:r>
            <a:r>
              <a:rPr lang="en-US" dirty="0"/>
              <a:t>. </a:t>
            </a:r>
            <a:endParaRPr lang="ru-RU" dirty="0"/>
          </a:p>
        </p:txBody>
      </p:sp>
    </p:spTree>
    <p:extLst>
      <p:ext uri="{BB962C8B-B14F-4D97-AF65-F5344CB8AC3E}">
        <p14:creationId xmlns:p14="http://schemas.microsoft.com/office/powerpoint/2010/main" val="2231263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t>
            </a:r>
            <a:endParaRPr lang="ru-RU" dirty="0"/>
          </a:p>
        </p:txBody>
      </p:sp>
      <p:sp>
        <p:nvSpPr>
          <p:cNvPr id="3" name="Объект 2"/>
          <p:cNvSpPr>
            <a:spLocks noGrp="1"/>
          </p:cNvSpPr>
          <p:nvPr>
            <p:ph idx="1"/>
          </p:nvPr>
        </p:nvSpPr>
        <p:spPr/>
        <p:txBody>
          <a:bodyPr>
            <a:normAutofit/>
          </a:bodyPr>
          <a:lstStyle/>
          <a:p>
            <a:pPr algn="ctr"/>
            <a:r>
              <a:rPr lang="en-US" sz="6600" dirty="0" err="1" smtClean="0"/>
              <a:t>E’tiboringiz</a:t>
            </a:r>
            <a:r>
              <a:rPr lang="en-US" sz="6600" dirty="0" smtClean="0"/>
              <a:t> </a:t>
            </a:r>
            <a:r>
              <a:rPr lang="en-US" sz="6600" dirty="0" err="1" smtClean="0"/>
              <a:t>uchun</a:t>
            </a:r>
            <a:r>
              <a:rPr lang="en-US" sz="6600" dirty="0" smtClean="0"/>
              <a:t> </a:t>
            </a:r>
            <a:r>
              <a:rPr lang="en-US" sz="6600" dirty="0" err="1" smtClean="0"/>
              <a:t>raxmat</a:t>
            </a:r>
            <a:r>
              <a:rPr lang="en-US" sz="6600" dirty="0"/>
              <a:t>.</a:t>
            </a:r>
            <a:endParaRPr lang="ru-RU" sz="6600" dirty="0"/>
          </a:p>
        </p:txBody>
      </p:sp>
    </p:spTree>
    <p:extLst>
      <p:ext uri="{BB962C8B-B14F-4D97-AF65-F5344CB8AC3E}">
        <p14:creationId xmlns:p14="http://schemas.microsoft.com/office/powerpoint/2010/main" val="9276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1400" dirty="0" err="1"/>
              <a:t>Sabzavotlar</a:t>
            </a:r>
            <a:r>
              <a:rPr lang="en-US" sz="1400" dirty="0"/>
              <a:t> </a:t>
            </a:r>
            <a:r>
              <a:rPr lang="en-US" sz="1400" dirty="0" err="1"/>
              <a:t>tarkibida</a:t>
            </a:r>
            <a:r>
              <a:rPr lang="en-US" sz="1400" dirty="0"/>
              <a:t> </a:t>
            </a:r>
            <a:r>
              <a:rPr lang="en-US" sz="1400" dirty="0" err="1"/>
              <a:t>ko‘p</a:t>
            </a:r>
            <a:r>
              <a:rPr lang="en-US" sz="1400" dirty="0"/>
              <a:t> </a:t>
            </a:r>
            <a:r>
              <a:rPr lang="en-US" sz="1400" dirty="0" err="1"/>
              <a:t>miqdorda</a:t>
            </a:r>
            <a:r>
              <a:rPr lang="en-US" sz="1400" dirty="0"/>
              <a:t> </a:t>
            </a:r>
            <a:r>
              <a:rPr lang="en-US" sz="1400" dirty="0" err="1"/>
              <a:t>suv</a:t>
            </a:r>
            <a:r>
              <a:rPr lang="en-US" sz="1400" dirty="0"/>
              <a:t> </a:t>
            </a:r>
            <a:r>
              <a:rPr lang="en-US" sz="1400" dirty="0" err="1"/>
              <a:t>saqlashi</a:t>
            </a:r>
            <a:r>
              <a:rPr lang="en-US" sz="1400" dirty="0"/>
              <a:t> </a:t>
            </a:r>
            <a:r>
              <a:rPr lang="en-US" sz="1400" dirty="0" err="1"/>
              <a:t>bilan</a:t>
            </a:r>
            <a:r>
              <a:rPr lang="en-US" sz="1400" dirty="0"/>
              <a:t> </a:t>
            </a:r>
            <a:r>
              <a:rPr lang="en-US" sz="1400" dirty="0" err="1"/>
              <a:t>ajralib</a:t>
            </a:r>
            <a:r>
              <a:rPr lang="en-US" sz="1400" dirty="0"/>
              <a:t> </a:t>
            </a:r>
            <a:r>
              <a:rPr lang="en-US" sz="1400" dirty="0" err="1"/>
              <a:t>turadi</a:t>
            </a:r>
            <a:r>
              <a:rPr lang="en-US" sz="1400" dirty="0"/>
              <a:t>. </a:t>
            </a:r>
            <a:r>
              <a:rPr lang="en-US" sz="1400" dirty="0" err="1"/>
              <a:t>Sabzavotlar</a:t>
            </a:r>
            <a:r>
              <a:rPr lang="en-US" sz="1400" dirty="0"/>
              <a:t> </a:t>
            </a:r>
            <a:r>
              <a:rPr lang="en-US" sz="1400" dirty="0" err="1"/>
              <a:t>tarkibidagi</a:t>
            </a:r>
            <a:r>
              <a:rPr lang="en-US" sz="1400" dirty="0"/>
              <a:t> </a:t>
            </a:r>
            <a:r>
              <a:rPr lang="en-US" sz="1400" dirty="0" err="1"/>
              <a:t>suv</a:t>
            </a:r>
            <a:r>
              <a:rPr lang="en-US" sz="1400" dirty="0"/>
              <a:t> </a:t>
            </a:r>
            <a:r>
              <a:rPr lang="en-US" sz="1400" dirty="0" err="1"/>
              <a:t>miqdori</a:t>
            </a:r>
            <a:r>
              <a:rPr lang="en-US" sz="1400" dirty="0"/>
              <a:t> </a:t>
            </a:r>
            <a:r>
              <a:rPr lang="en-US" sz="1400" dirty="0" err="1"/>
              <a:t>ularni</a:t>
            </a:r>
            <a:r>
              <a:rPr lang="en-US" sz="1400" dirty="0"/>
              <a:t> </a:t>
            </a:r>
            <a:r>
              <a:rPr lang="en-US" sz="1400" dirty="0" err="1"/>
              <a:t>o‘stirish</a:t>
            </a:r>
            <a:r>
              <a:rPr lang="en-US" sz="1400" dirty="0"/>
              <a:t> </a:t>
            </a:r>
            <a:r>
              <a:rPr lang="en-US" sz="1400" dirty="0" err="1"/>
              <a:t>sharoitiga</a:t>
            </a:r>
            <a:r>
              <a:rPr lang="en-US" sz="1400" dirty="0"/>
              <a:t> </a:t>
            </a:r>
            <a:r>
              <a:rPr lang="en-US" sz="1400" dirty="0" err="1"/>
              <a:t>bog‘liq</a:t>
            </a:r>
            <a:r>
              <a:rPr lang="en-US" sz="1400" dirty="0"/>
              <a:t> </a:t>
            </a:r>
            <a:r>
              <a:rPr lang="en-US" sz="1400" dirty="0" err="1"/>
              <a:t>bo‘lib</a:t>
            </a:r>
            <a:r>
              <a:rPr lang="en-US" sz="1400" dirty="0"/>
              <a:t>, 70% </a:t>
            </a:r>
            <a:r>
              <a:rPr lang="en-US" sz="1400" dirty="0" err="1"/>
              <a:t>dan</a:t>
            </a:r>
            <a:r>
              <a:rPr lang="en-US" sz="1400" dirty="0"/>
              <a:t> 90% </a:t>
            </a:r>
            <a:r>
              <a:rPr lang="en-US" sz="1400" dirty="0" err="1"/>
              <a:t>gacha</a:t>
            </a:r>
            <a:r>
              <a:rPr lang="en-US" sz="1400" dirty="0"/>
              <a:t> </a:t>
            </a:r>
            <a:r>
              <a:rPr lang="en-US" sz="1400" dirty="0" err="1"/>
              <a:t>bo‘ladi</a:t>
            </a:r>
            <a:r>
              <a:rPr lang="en-US" sz="1400" dirty="0"/>
              <a:t>. Bu </a:t>
            </a:r>
            <a:r>
              <a:rPr lang="en-US" sz="1400" dirty="0" err="1"/>
              <a:t>suvning</a:t>
            </a:r>
            <a:r>
              <a:rPr lang="en-US" sz="1400" dirty="0"/>
              <a:t> </a:t>
            </a:r>
            <a:r>
              <a:rPr lang="en-US" sz="1400" dirty="0" err="1"/>
              <a:t>bir</a:t>
            </a:r>
            <a:r>
              <a:rPr lang="en-US" sz="1400" dirty="0"/>
              <a:t> </a:t>
            </a:r>
            <a:r>
              <a:rPr lang="en-US" sz="1400" dirty="0" err="1"/>
              <a:t>qismi</a:t>
            </a:r>
            <a:r>
              <a:rPr lang="en-US" sz="1400" dirty="0"/>
              <a:t> (10–20%) </a:t>
            </a:r>
            <a:r>
              <a:rPr lang="en-US" sz="1400" dirty="0" err="1"/>
              <a:t>sabzavotlar</a:t>
            </a:r>
            <a:r>
              <a:rPr lang="en-US" sz="1400" dirty="0"/>
              <a:t> </a:t>
            </a:r>
            <a:r>
              <a:rPr lang="en-US" sz="1400" dirty="0" err="1"/>
              <a:t>tarkibidagi</a:t>
            </a:r>
            <a:r>
              <a:rPr lang="en-US" sz="1400" dirty="0"/>
              <a:t> </a:t>
            </a:r>
            <a:r>
              <a:rPr lang="en-US" sz="1400" dirty="0" err="1"/>
              <a:t>kolloidlar</a:t>
            </a:r>
            <a:r>
              <a:rPr lang="en-US" sz="1400" dirty="0"/>
              <a:t> </a:t>
            </a:r>
            <a:r>
              <a:rPr lang="en-US" sz="1400" dirty="0" err="1"/>
              <a:t>bilan</a:t>
            </a:r>
            <a:r>
              <a:rPr lang="en-US" sz="1400" dirty="0"/>
              <a:t> </a:t>
            </a:r>
            <a:r>
              <a:rPr lang="en-US" sz="1400" dirty="0" err="1"/>
              <a:t>bog‘langan</a:t>
            </a:r>
            <a:r>
              <a:rPr lang="en-US" sz="1400" dirty="0"/>
              <a:t> </a:t>
            </a:r>
            <a:r>
              <a:rPr lang="en-US" sz="1400" dirty="0" err="1"/>
              <a:t>va</a:t>
            </a:r>
            <a:r>
              <a:rPr lang="en-US" sz="1400" dirty="0"/>
              <a:t> </a:t>
            </a:r>
            <a:r>
              <a:rPr lang="en-US" sz="1400" dirty="0" err="1"/>
              <a:t>bug‘lanishi</a:t>
            </a:r>
            <a:r>
              <a:rPr lang="en-US" sz="1400" dirty="0"/>
              <a:t> </a:t>
            </a:r>
            <a:r>
              <a:rPr lang="en-US" sz="1400" dirty="0" err="1"/>
              <a:t>qiyin</a:t>
            </a:r>
            <a:r>
              <a:rPr lang="en-US" sz="1400" dirty="0"/>
              <a:t>. </a:t>
            </a:r>
            <a:r>
              <a:rPr lang="en-US" sz="1400" dirty="0" err="1"/>
              <a:t>Bunday</a:t>
            </a:r>
            <a:r>
              <a:rPr lang="en-US" sz="1400" dirty="0"/>
              <a:t> </a:t>
            </a:r>
            <a:r>
              <a:rPr lang="en-US" sz="1400" dirty="0" err="1"/>
              <a:t>suv</a:t>
            </a:r>
            <a:r>
              <a:rPr lang="en-US" sz="1400" dirty="0"/>
              <a:t>, </a:t>
            </a:r>
            <a:r>
              <a:rPr lang="en-US" sz="1400" dirty="0" err="1"/>
              <a:t>ko‘pincha</a:t>
            </a:r>
            <a:r>
              <a:rPr lang="en-US" sz="1400" dirty="0"/>
              <a:t> </a:t>
            </a:r>
            <a:r>
              <a:rPr lang="en-US" sz="1400" dirty="0" err="1"/>
              <a:t>bog‘langan</a:t>
            </a:r>
            <a:r>
              <a:rPr lang="en-US" sz="1400" dirty="0"/>
              <a:t> </a:t>
            </a:r>
            <a:r>
              <a:rPr lang="en-US" sz="1400" dirty="0" err="1"/>
              <a:t>suv</a:t>
            </a:r>
            <a:r>
              <a:rPr lang="en-US" sz="1400" dirty="0"/>
              <a:t> deb </a:t>
            </a:r>
            <a:r>
              <a:rPr lang="en-US" sz="1400" dirty="0" err="1"/>
              <a:t>ataladi</a:t>
            </a:r>
            <a:r>
              <a:rPr lang="en-US" sz="1400" dirty="0"/>
              <a:t>. </a:t>
            </a:r>
            <a:r>
              <a:rPr lang="en-US" sz="1400" dirty="0" err="1"/>
              <a:t>Suvning</a:t>
            </a:r>
            <a:r>
              <a:rPr lang="en-US" sz="1400" dirty="0"/>
              <a:t> </a:t>
            </a:r>
            <a:r>
              <a:rPr lang="en-US" sz="1400" dirty="0" err="1"/>
              <a:t>qolgan</a:t>
            </a:r>
            <a:r>
              <a:rPr lang="en-US" sz="1400" dirty="0"/>
              <a:t> </a:t>
            </a:r>
            <a:r>
              <a:rPr lang="en-US" sz="1400" dirty="0" err="1"/>
              <a:t>qismi</a:t>
            </a:r>
            <a:r>
              <a:rPr lang="en-US" sz="1400" dirty="0"/>
              <a:t> </a:t>
            </a:r>
            <a:r>
              <a:rPr lang="en-US" sz="1400" dirty="0" err="1"/>
              <a:t>sharbat</a:t>
            </a:r>
            <a:r>
              <a:rPr lang="en-US" sz="1400" dirty="0"/>
              <a:t> </a:t>
            </a:r>
            <a:r>
              <a:rPr lang="en-US" sz="1400" dirty="0" err="1"/>
              <a:t>hujayrasida</a:t>
            </a:r>
            <a:r>
              <a:rPr lang="en-US" sz="1400" dirty="0"/>
              <a:t> </a:t>
            </a:r>
            <a:r>
              <a:rPr lang="en-US" sz="1400" dirty="0" err="1"/>
              <a:t>saqlanadi</a:t>
            </a:r>
            <a:r>
              <a:rPr lang="en-US" sz="1400" dirty="0"/>
              <a:t> </a:t>
            </a:r>
            <a:r>
              <a:rPr lang="en-US" sz="1400" dirty="0" err="1"/>
              <a:t>va</a:t>
            </a:r>
            <a:r>
              <a:rPr lang="en-US" sz="1400" dirty="0"/>
              <a:t> </a:t>
            </a:r>
            <a:r>
              <a:rPr lang="en-US" sz="1400" dirty="0" err="1"/>
              <a:t>osonlik</a:t>
            </a:r>
            <a:r>
              <a:rPr lang="en-US" sz="1400" dirty="0"/>
              <a:t> </a:t>
            </a:r>
            <a:r>
              <a:rPr lang="en-US" sz="1400" dirty="0" err="1"/>
              <a:t>bilan</a:t>
            </a:r>
            <a:r>
              <a:rPr lang="en-US" sz="1400" dirty="0"/>
              <a:t> </a:t>
            </a:r>
            <a:r>
              <a:rPr lang="en-US" sz="1400" dirty="0" err="1"/>
              <a:t>bug‘lanib</a:t>
            </a:r>
            <a:r>
              <a:rPr lang="en-US" sz="1400" dirty="0"/>
              <a:t> </a:t>
            </a:r>
            <a:r>
              <a:rPr lang="en-US" sz="1400" dirty="0" err="1"/>
              <a:t>ketadi</a:t>
            </a:r>
            <a:r>
              <a:rPr lang="en-US" sz="1400" dirty="0"/>
              <a:t>. </a:t>
            </a:r>
            <a:r>
              <a:rPr lang="en-US" sz="1400" dirty="0" err="1"/>
              <a:t>Bunday</a:t>
            </a:r>
            <a:r>
              <a:rPr lang="en-US" sz="1400" dirty="0"/>
              <a:t> </a:t>
            </a:r>
            <a:r>
              <a:rPr lang="en-US" sz="1400" dirty="0" err="1"/>
              <a:t>suv</a:t>
            </a:r>
            <a:r>
              <a:rPr lang="en-US" sz="1400" dirty="0"/>
              <a:t> </a:t>
            </a:r>
            <a:r>
              <a:rPr lang="en-US" sz="1400" dirty="0" err="1"/>
              <a:t>erkin</a:t>
            </a:r>
            <a:r>
              <a:rPr lang="en-US" sz="1400" dirty="0"/>
              <a:t> </a:t>
            </a:r>
            <a:r>
              <a:rPr lang="en-US" sz="1400" dirty="0" err="1"/>
              <a:t>suv</a:t>
            </a:r>
            <a:r>
              <a:rPr lang="en-US" sz="1400" dirty="0"/>
              <a:t> deb </a:t>
            </a:r>
            <a:r>
              <a:rPr lang="en-US" sz="1400" dirty="0" err="1"/>
              <a:t>ataladi</a:t>
            </a:r>
            <a:r>
              <a:rPr lang="en-US" sz="1400" dirty="0"/>
              <a:t>. </a:t>
            </a:r>
            <a:r>
              <a:rPr lang="en-US" sz="1400" dirty="0" err="1"/>
              <a:t>Sabzavotlarni</a:t>
            </a:r>
            <a:r>
              <a:rPr lang="en-US" sz="1400" dirty="0"/>
              <a:t> </a:t>
            </a:r>
            <a:r>
              <a:rPr lang="en-US" sz="1400" dirty="0" err="1"/>
              <a:t>saqlash</a:t>
            </a:r>
            <a:r>
              <a:rPr lang="en-US" sz="1400" dirty="0"/>
              <a:t> </a:t>
            </a:r>
            <a:r>
              <a:rPr lang="en-US" sz="1400" dirty="0" err="1"/>
              <a:t>vaqtida</a:t>
            </a:r>
            <a:r>
              <a:rPr lang="en-US" sz="1400" dirty="0"/>
              <a:t> </a:t>
            </a:r>
            <a:r>
              <a:rPr lang="en-US" sz="1400" dirty="0" err="1"/>
              <a:t>ular</a:t>
            </a:r>
            <a:r>
              <a:rPr lang="en-US" sz="1400" dirty="0"/>
              <a:t> </a:t>
            </a:r>
            <a:r>
              <a:rPr lang="en-US" sz="1400" dirty="0" err="1"/>
              <a:t>tarkibidagi</a:t>
            </a:r>
            <a:r>
              <a:rPr lang="en-US" sz="1400" dirty="0"/>
              <a:t> </a:t>
            </a:r>
            <a:r>
              <a:rPr lang="en-US" sz="1400" dirty="0" err="1"/>
              <a:t>suvning</a:t>
            </a:r>
            <a:r>
              <a:rPr lang="en-US" sz="1400" dirty="0"/>
              <a:t> </a:t>
            </a:r>
            <a:r>
              <a:rPr lang="en-US" sz="1400" dirty="0" err="1"/>
              <a:t>bir</a:t>
            </a:r>
            <a:r>
              <a:rPr lang="en-US" sz="1400" dirty="0"/>
              <a:t> </a:t>
            </a:r>
            <a:r>
              <a:rPr lang="en-US" sz="1400" dirty="0" err="1"/>
              <a:t>qancha</a:t>
            </a:r>
            <a:r>
              <a:rPr lang="en-US" sz="1400" dirty="0"/>
              <a:t> </a:t>
            </a:r>
            <a:r>
              <a:rPr lang="en-US" sz="1400" dirty="0" err="1"/>
              <a:t>qismi</a:t>
            </a:r>
            <a:r>
              <a:rPr lang="en-US" sz="1400" dirty="0"/>
              <a:t> </a:t>
            </a:r>
            <a:r>
              <a:rPr lang="en-US" sz="1400" dirty="0" err="1"/>
              <a:t>suvning</a:t>
            </a:r>
            <a:r>
              <a:rPr lang="en-US" sz="1400" dirty="0"/>
              <a:t> </a:t>
            </a:r>
            <a:r>
              <a:rPr lang="en-US" sz="1400" dirty="0" err="1"/>
              <a:t>bug‘lanishi</a:t>
            </a:r>
            <a:r>
              <a:rPr lang="en-US" sz="1400" dirty="0"/>
              <a:t> </a:t>
            </a:r>
            <a:r>
              <a:rPr lang="en-US" sz="1400" dirty="0" err="1"/>
              <a:t>hisobiga</a:t>
            </a:r>
            <a:r>
              <a:rPr lang="en-US" sz="1400" dirty="0"/>
              <a:t> </a:t>
            </a:r>
            <a:r>
              <a:rPr lang="en-US" sz="1400" dirty="0" err="1"/>
              <a:t>yo‘qoladi</a:t>
            </a:r>
            <a:r>
              <a:rPr lang="en-US" sz="1400" dirty="0"/>
              <a:t>. </a:t>
            </a:r>
            <a:r>
              <a:rPr lang="en-US" sz="1400" dirty="0" err="1"/>
              <a:t>Sabzavotlar</a:t>
            </a:r>
            <a:r>
              <a:rPr lang="en-US" sz="1400" dirty="0"/>
              <a:t> </a:t>
            </a:r>
            <a:r>
              <a:rPr lang="en-US" sz="1400" dirty="0" err="1"/>
              <a:t>tarkibidagi</a:t>
            </a:r>
            <a:r>
              <a:rPr lang="en-US" sz="1400" dirty="0"/>
              <a:t> </a:t>
            </a:r>
            <a:r>
              <a:rPr lang="en-US" sz="1400" dirty="0" err="1"/>
              <a:t>suvning</a:t>
            </a:r>
            <a:r>
              <a:rPr lang="en-US" sz="1400" dirty="0"/>
              <a:t> </a:t>
            </a:r>
            <a:r>
              <a:rPr lang="en-US" sz="1400" dirty="0" err="1"/>
              <a:t>yo‘qolishi</a:t>
            </a:r>
            <a:r>
              <a:rPr lang="en-US" sz="1400" dirty="0"/>
              <a:t> </a:t>
            </a:r>
            <a:r>
              <a:rPr lang="en-US" sz="1400" dirty="0" err="1"/>
              <a:t>ularning</a:t>
            </a:r>
            <a:r>
              <a:rPr lang="en-US" sz="1400" dirty="0"/>
              <a:t> </a:t>
            </a:r>
            <a:r>
              <a:rPr lang="en-US" sz="1400" dirty="0" err="1"/>
              <a:t>tuzilishi</a:t>
            </a:r>
            <a:r>
              <a:rPr lang="en-US" sz="1400" dirty="0"/>
              <a:t>, </a:t>
            </a:r>
            <a:r>
              <a:rPr lang="en-US" sz="1400" dirty="0" err="1"/>
              <a:t>o‘lchami</a:t>
            </a:r>
            <a:r>
              <a:rPr lang="en-US" sz="1400" dirty="0"/>
              <a:t> </a:t>
            </a:r>
            <a:r>
              <a:rPr lang="en-US" sz="1400" dirty="0" err="1"/>
              <a:t>fiziologik</a:t>
            </a:r>
            <a:r>
              <a:rPr lang="en-US" sz="1400" dirty="0"/>
              <a:t> </a:t>
            </a:r>
            <a:r>
              <a:rPr lang="en-US" sz="1400" dirty="0" err="1"/>
              <a:t>holatiga</a:t>
            </a:r>
            <a:r>
              <a:rPr lang="en-US" sz="1400" dirty="0"/>
              <a:t>, </a:t>
            </a:r>
            <a:r>
              <a:rPr lang="en-US" sz="1400" dirty="0" err="1"/>
              <a:t>saqlanadigan</a:t>
            </a:r>
            <a:r>
              <a:rPr lang="en-US" sz="1400" dirty="0"/>
              <a:t> </a:t>
            </a:r>
            <a:r>
              <a:rPr lang="en-US" sz="1400" dirty="0" err="1"/>
              <a:t>xonaning</a:t>
            </a:r>
            <a:r>
              <a:rPr lang="en-US" sz="1400" dirty="0"/>
              <a:t> </a:t>
            </a:r>
            <a:r>
              <a:rPr lang="en-US" sz="1400" dirty="0" err="1"/>
              <a:t>harorati</a:t>
            </a:r>
            <a:r>
              <a:rPr lang="en-US" sz="1400" dirty="0"/>
              <a:t>, </a:t>
            </a:r>
            <a:r>
              <a:rPr lang="en-US" sz="1400" dirty="0" err="1"/>
              <a:t>nisbiy</a:t>
            </a:r>
            <a:r>
              <a:rPr lang="en-US" sz="1400" dirty="0"/>
              <a:t> </a:t>
            </a:r>
            <a:r>
              <a:rPr lang="en-US" sz="1400" dirty="0" err="1"/>
              <a:t>namligi</a:t>
            </a:r>
            <a:r>
              <a:rPr lang="en-US" sz="1400" dirty="0"/>
              <a:t> </a:t>
            </a:r>
            <a:r>
              <a:rPr lang="en-US" sz="1400" dirty="0" err="1"/>
              <a:t>va</a:t>
            </a:r>
            <a:r>
              <a:rPr lang="en-US" sz="1400" dirty="0"/>
              <a:t> </a:t>
            </a:r>
            <a:r>
              <a:rPr lang="en-US" sz="1400" dirty="0" err="1"/>
              <a:t>boshqa</a:t>
            </a:r>
            <a:r>
              <a:rPr lang="en-US" sz="1400" dirty="0"/>
              <a:t> </a:t>
            </a:r>
            <a:r>
              <a:rPr lang="en-US" sz="1400" dirty="0" err="1"/>
              <a:t>omillarga</a:t>
            </a:r>
            <a:r>
              <a:rPr lang="en-US" sz="1400" dirty="0"/>
              <a:t> </a:t>
            </a:r>
            <a:r>
              <a:rPr lang="en-US" sz="1400" dirty="0" err="1"/>
              <a:t>bog‘liq</a:t>
            </a:r>
            <a:r>
              <a:rPr lang="en-US" sz="1400" dirty="0"/>
              <a:t>. Mineral </a:t>
            </a:r>
            <a:r>
              <a:rPr lang="en-US" sz="1400" dirty="0" err="1"/>
              <a:t>moddalar</a:t>
            </a:r>
            <a:r>
              <a:rPr lang="en-US" sz="1400" dirty="0"/>
              <a:t>. Mineral </a:t>
            </a:r>
            <a:r>
              <a:rPr lang="en-US" sz="1400" dirty="0" err="1"/>
              <a:t>moddalar</a:t>
            </a:r>
            <a:r>
              <a:rPr lang="en-US" sz="1400" dirty="0"/>
              <a:t> </a:t>
            </a:r>
            <a:r>
              <a:rPr lang="en-US" sz="1400" dirty="0" err="1"/>
              <a:t>sabzavotlar</a:t>
            </a:r>
            <a:r>
              <a:rPr lang="en-US" sz="1400" dirty="0"/>
              <a:t> </a:t>
            </a:r>
            <a:r>
              <a:rPr lang="en-US" sz="1400" dirty="0" err="1"/>
              <a:t>tarkibida</a:t>
            </a:r>
            <a:r>
              <a:rPr lang="en-US" sz="1400" dirty="0"/>
              <a:t> </a:t>
            </a:r>
            <a:r>
              <a:rPr lang="en-US" sz="1400" dirty="0" err="1"/>
              <a:t>organik</a:t>
            </a:r>
            <a:r>
              <a:rPr lang="en-US" sz="1400" dirty="0"/>
              <a:t> </a:t>
            </a:r>
            <a:r>
              <a:rPr lang="en-US" sz="1400" dirty="0" err="1"/>
              <a:t>tuzlar</a:t>
            </a:r>
            <a:r>
              <a:rPr lang="en-US" sz="1400" dirty="0"/>
              <a:t> </a:t>
            </a:r>
            <a:r>
              <a:rPr lang="en-US" sz="1400" dirty="0" err="1"/>
              <a:t>va</a:t>
            </a:r>
            <a:r>
              <a:rPr lang="en-US" sz="1400" dirty="0"/>
              <a:t> mineral </a:t>
            </a:r>
            <a:r>
              <a:rPr lang="en-US" sz="1400" dirty="0" err="1"/>
              <a:t>kislotalar</a:t>
            </a:r>
            <a:r>
              <a:rPr lang="en-US" sz="1400" dirty="0"/>
              <a:t> </a:t>
            </a:r>
            <a:r>
              <a:rPr lang="en-US" sz="1400" dirty="0" err="1"/>
              <a:t>ko‘rinishida</a:t>
            </a:r>
            <a:r>
              <a:rPr lang="en-US" sz="1400" dirty="0"/>
              <a:t> </a:t>
            </a:r>
            <a:r>
              <a:rPr lang="en-US" sz="1400" dirty="0" err="1"/>
              <a:t>uchraydi</a:t>
            </a:r>
            <a:r>
              <a:rPr lang="en-US" sz="1400" dirty="0"/>
              <a:t>. </a:t>
            </a:r>
            <a:r>
              <a:rPr lang="en-US" sz="1400" dirty="0" err="1"/>
              <a:t>Ular</a:t>
            </a:r>
            <a:r>
              <a:rPr lang="en-US" sz="1400" dirty="0"/>
              <a:t> </a:t>
            </a:r>
            <a:r>
              <a:rPr lang="en-US" sz="1400" dirty="0" err="1"/>
              <a:t>yuqori</a:t>
            </a:r>
            <a:r>
              <a:rPr lang="en-US" sz="1400" dirty="0"/>
              <a:t> </a:t>
            </a:r>
            <a:r>
              <a:rPr lang="en-US" sz="1400" dirty="0" err="1"/>
              <a:t>molekular</a:t>
            </a:r>
            <a:r>
              <a:rPr lang="en-US" sz="1400" dirty="0"/>
              <a:t> </a:t>
            </a:r>
            <a:r>
              <a:rPr lang="en-US" sz="1400" dirty="0" err="1"/>
              <a:t>birikmalar</a:t>
            </a:r>
            <a:r>
              <a:rPr lang="en-US" sz="1400" dirty="0"/>
              <a:t>, </a:t>
            </a:r>
            <a:r>
              <a:rPr lang="en-US" sz="1400" dirty="0" err="1"/>
              <a:t>vitaminlar</a:t>
            </a:r>
            <a:r>
              <a:rPr lang="en-US" sz="1400" dirty="0"/>
              <a:t>, </a:t>
            </a:r>
            <a:r>
              <a:rPr lang="en-US" sz="1400" dirty="0" err="1"/>
              <a:t>oqsillar</a:t>
            </a:r>
            <a:r>
              <a:rPr lang="en-US" sz="1400" dirty="0"/>
              <a:t> </a:t>
            </a:r>
            <a:r>
              <a:rPr lang="en-US" sz="1400" dirty="0" err="1"/>
              <a:t>va</a:t>
            </a:r>
            <a:r>
              <a:rPr lang="en-US" sz="1400" dirty="0"/>
              <a:t> </a:t>
            </a:r>
            <a:r>
              <a:rPr lang="en-US" sz="1400" dirty="0" err="1"/>
              <a:t>fermentlarning</a:t>
            </a:r>
            <a:r>
              <a:rPr lang="en-US" sz="1400" dirty="0"/>
              <a:t> </a:t>
            </a:r>
            <a:r>
              <a:rPr lang="en-US" sz="1400" dirty="0" err="1"/>
              <a:t>bir</a:t>
            </a:r>
            <a:r>
              <a:rPr lang="en-US" sz="1400" dirty="0"/>
              <a:t> </a:t>
            </a:r>
            <a:r>
              <a:rPr lang="en-US" sz="1400" dirty="0" err="1"/>
              <a:t>qismi</a:t>
            </a:r>
            <a:r>
              <a:rPr lang="en-US" sz="1400" dirty="0"/>
              <a:t> </a:t>
            </a:r>
            <a:r>
              <a:rPr lang="en-US" sz="1400" dirty="0" err="1"/>
              <a:t>bo‘lishi</a:t>
            </a:r>
            <a:r>
              <a:rPr lang="en-US" sz="1400" dirty="0"/>
              <a:t> </a:t>
            </a:r>
            <a:r>
              <a:rPr lang="en-US" sz="1400" dirty="0" err="1"/>
              <a:t>mumkin</a:t>
            </a:r>
            <a:r>
              <a:rPr lang="en-US" sz="1400" dirty="0"/>
              <a:t>. </a:t>
            </a:r>
            <a:r>
              <a:rPr lang="en-US" sz="1400" dirty="0" err="1"/>
              <a:t>Sabzavotlarda</a:t>
            </a:r>
            <a:r>
              <a:rPr lang="en-US" sz="1400" dirty="0"/>
              <a:t> mineral </a:t>
            </a:r>
            <a:r>
              <a:rPr lang="en-US" sz="1400" dirty="0" err="1"/>
              <a:t>moddalar</a:t>
            </a:r>
            <a:r>
              <a:rPr lang="en-US" sz="1400" dirty="0"/>
              <a:t> 0,2 </a:t>
            </a:r>
            <a:r>
              <a:rPr lang="en-US" sz="1400" dirty="0" err="1"/>
              <a:t>dan</a:t>
            </a:r>
            <a:r>
              <a:rPr lang="en-US" sz="1400" dirty="0"/>
              <a:t> 2% </a:t>
            </a:r>
            <a:r>
              <a:rPr lang="en-US" sz="1400" dirty="0" err="1"/>
              <a:t>gacha</a:t>
            </a:r>
            <a:r>
              <a:rPr lang="en-US" sz="1400" dirty="0"/>
              <a:t> </a:t>
            </a:r>
            <a:r>
              <a:rPr lang="en-US" sz="1400" dirty="0" err="1"/>
              <a:t>uchraydi</a:t>
            </a:r>
            <a:r>
              <a:rPr lang="en-US" sz="1400" dirty="0"/>
              <a:t>. Mineral </a:t>
            </a:r>
            <a:r>
              <a:rPr lang="en-US" sz="1400" dirty="0" err="1"/>
              <a:t>moddalar</a:t>
            </a:r>
            <a:r>
              <a:rPr lang="en-US" sz="1400" dirty="0"/>
              <a:t> </a:t>
            </a:r>
            <a:r>
              <a:rPr lang="en-US" sz="1400" dirty="0" err="1"/>
              <a:t>ikki</a:t>
            </a:r>
            <a:r>
              <a:rPr lang="en-US" sz="1400" dirty="0"/>
              <a:t> </a:t>
            </a:r>
            <a:r>
              <a:rPr lang="en-US" sz="1400" dirty="0" err="1"/>
              <a:t>xil</a:t>
            </a:r>
            <a:r>
              <a:rPr lang="en-US" sz="1400" dirty="0"/>
              <a:t> </a:t>
            </a:r>
            <a:r>
              <a:rPr lang="en-US" sz="1400" dirty="0" err="1"/>
              <a:t>bo‘ladi</a:t>
            </a:r>
            <a:r>
              <a:rPr lang="en-US" sz="1400" dirty="0"/>
              <a:t>: </a:t>
            </a:r>
            <a:r>
              <a:rPr lang="en-US" sz="1400" dirty="0" err="1"/>
              <a:t>makroelementlar</a:t>
            </a:r>
            <a:r>
              <a:rPr lang="en-US" sz="1400" dirty="0"/>
              <a:t> </a:t>
            </a:r>
            <a:r>
              <a:rPr lang="en-US" sz="1400" dirty="0" err="1"/>
              <a:t>va</a:t>
            </a:r>
            <a:r>
              <a:rPr lang="en-US" sz="1400" dirty="0"/>
              <a:t> </a:t>
            </a:r>
            <a:r>
              <a:rPr lang="en-US" sz="1400" dirty="0" err="1"/>
              <a:t>mikroelementlar</a:t>
            </a:r>
            <a:r>
              <a:rPr lang="en-US" sz="1400" dirty="0"/>
              <a:t>. </a:t>
            </a:r>
            <a:r>
              <a:rPr lang="en-US" sz="1400" dirty="0" err="1"/>
              <a:t>Makro</a:t>
            </a:r>
            <a:r>
              <a:rPr lang="en-US" sz="1400" dirty="0"/>
              <a:t>- </a:t>
            </a:r>
            <a:r>
              <a:rPr lang="en-US" sz="1400" dirty="0" err="1"/>
              <a:t>elementlarga</a:t>
            </a:r>
            <a:r>
              <a:rPr lang="en-US" sz="1400" dirty="0"/>
              <a:t> </a:t>
            </a:r>
            <a:r>
              <a:rPr lang="en-US" sz="1400" dirty="0" err="1"/>
              <a:t>kaliy</a:t>
            </a:r>
            <a:r>
              <a:rPr lang="en-US" sz="1400" dirty="0"/>
              <a:t>, </a:t>
            </a:r>
            <a:r>
              <a:rPr lang="en-US" sz="1400" dirty="0" err="1"/>
              <a:t>kalsiy</a:t>
            </a:r>
            <a:r>
              <a:rPr lang="en-US" sz="1400" dirty="0"/>
              <a:t>, </a:t>
            </a:r>
            <a:r>
              <a:rPr lang="en-US" sz="1400" dirty="0" err="1"/>
              <a:t>natriy</a:t>
            </a:r>
            <a:r>
              <a:rPr lang="en-US" sz="1400" dirty="0"/>
              <a:t>, </a:t>
            </a:r>
            <a:r>
              <a:rPr lang="en-US" sz="1400" dirty="0" err="1"/>
              <a:t>fosfor</a:t>
            </a:r>
            <a:r>
              <a:rPr lang="en-US" sz="1400" dirty="0"/>
              <a:t>, </a:t>
            </a:r>
            <a:r>
              <a:rPr lang="en-US" sz="1400" dirty="0" err="1"/>
              <a:t>temir</a:t>
            </a:r>
            <a:r>
              <a:rPr lang="en-US" sz="1400" dirty="0"/>
              <a:t> </a:t>
            </a:r>
            <a:r>
              <a:rPr lang="en-US" sz="1400" dirty="0" err="1"/>
              <a:t>kiradi</a:t>
            </a:r>
            <a:r>
              <a:rPr lang="en-US" sz="1400" dirty="0"/>
              <a:t>. </a:t>
            </a:r>
            <a:r>
              <a:rPr lang="en-US" sz="1400" dirty="0" err="1"/>
              <a:t>Sabzavotlar</a:t>
            </a:r>
            <a:r>
              <a:rPr lang="en-US" sz="1400" dirty="0"/>
              <a:t> </a:t>
            </a:r>
            <a:r>
              <a:rPr lang="en-US" sz="1400" dirty="0" err="1"/>
              <a:t>tarkibida</a:t>
            </a:r>
            <a:r>
              <a:rPr lang="en-US" sz="1400" dirty="0"/>
              <a:t> </a:t>
            </a:r>
            <a:r>
              <a:rPr lang="en-US" sz="1400" dirty="0" err="1"/>
              <a:t>ko‘proq</a:t>
            </a:r>
            <a:r>
              <a:rPr lang="en-US" sz="1400" dirty="0"/>
              <a:t> </a:t>
            </a:r>
            <a:r>
              <a:rPr lang="en-US" sz="1400" dirty="0" err="1"/>
              <a:t>kaliy</a:t>
            </a:r>
            <a:r>
              <a:rPr lang="en-US" sz="1400" dirty="0"/>
              <a:t> </a:t>
            </a:r>
            <a:r>
              <a:rPr lang="en-US" sz="1400" dirty="0" err="1"/>
              <a:t>uchraydi</a:t>
            </a:r>
            <a:r>
              <a:rPr lang="en-US" sz="1400" dirty="0"/>
              <a:t>. </a:t>
            </a:r>
            <a:r>
              <a:rPr lang="en-US" sz="1400" dirty="0" err="1"/>
              <a:t>Fosfor</a:t>
            </a:r>
            <a:r>
              <a:rPr lang="en-US" sz="1400" dirty="0"/>
              <a:t> </a:t>
            </a:r>
            <a:r>
              <a:rPr lang="en-US" sz="1400" dirty="0" err="1"/>
              <a:t>va</a:t>
            </a:r>
            <a:r>
              <a:rPr lang="en-US" sz="1400" dirty="0"/>
              <a:t> </a:t>
            </a:r>
            <a:r>
              <a:rPr lang="en-US" sz="1400" dirty="0" err="1"/>
              <a:t>kalsiy</a:t>
            </a:r>
            <a:r>
              <a:rPr lang="en-US" sz="1400" dirty="0"/>
              <a:t> </a:t>
            </a:r>
            <a:r>
              <a:rPr lang="en-US" sz="1400" dirty="0" err="1"/>
              <a:t>ko‘proq</a:t>
            </a:r>
            <a:r>
              <a:rPr lang="en-US" sz="1400" dirty="0"/>
              <a:t> </a:t>
            </a:r>
            <a:r>
              <a:rPr lang="en-US" sz="1400" dirty="0" err="1"/>
              <a:t>karamda</a:t>
            </a:r>
            <a:r>
              <a:rPr lang="en-US" sz="1400" dirty="0"/>
              <a:t> </a:t>
            </a:r>
            <a:r>
              <a:rPr lang="en-US" sz="1400" dirty="0" err="1"/>
              <a:t>bo‘ladi</a:t>
            </a:r>
            <a:r>
              <a:rPr lang="en-US" sz="1400" dirty="0"/>
              <a:t>. </a:t>
            </a:r>
            <a:r>
              <a:rPr lang="en-US" sz="1400" dirty="0" err="1"/>
              <a:t>Salat</a:t>
            </a:r>
            <a:r>
              <a:rPr lang="en-US" sz="1400" dirty="0"/>
              <a:t>, </a:t>
            </a:r>
            <a:r>
              <a:rPr lang="en-US" sz="1400" dirty="0" err="1"/>
              <a:t>pomidor</a:t>
            </a:r>
            <a:r>
              <a:rPr lang="en-US" sz="1400" dirty="0"/>
              <a:t> </a:t>
            </a:r>
            <a:r>
              <a:rPr lang="en-US" sz="1400" dirty="0" err="1"/>
              <a:t>temir</a:t>
            </a:r>
            <a:r>
              <a:rPr lang="en-US" sz="1400" dirty="0"/>
              <a:t> </a:t>
            </a:r>
            <a:r>
              <a:rPr lang="en-US" sz="1400" dirty="0" err="1"/>
              <a:t>moddasiga</a:t>
            </a:r>
            <a:r>
              <a:rPr lang="en-US" sz="1400" dirty="0"/>
              <a:t> </a:t>
            </a:r>
            <a:r>
              <a:rPr lang="en-US" sz="1400" dirty="0" err="1"/>
              <a:t>juda</a:t>
            </a:r>
            <a:r>
              <a:rPr lang="en-US" sz="1400" dirty="0"/>
              <a:t> boy </a:t>
            </a:r>
            <a:r>
              <a:rPr lang="en-US" sz="1400" dirty="0" err="1"/>
              <a:t>sabzavotlar</a:t>
            </a:r>
            <a:r>
              <a:rPr lang="en-US" sz="1400" dirty="0"/>
              <a:t> </a:t>
            </a:r>
            <a:r>
              <a:rPr lang="en-US" sz="1400" dirty="0" err="1"/>
              <a:t>hisoblanadi</a:t>
            </a:r>
            <a:r>
              <a:rPr lang="en-US" sz="1400" dirty="0"/>
              <a:t>. </a:t>
            </a:r>
            <a:r>
              <a:rPr lang="en-US" sz="1400" dirty="0" err="1"/>
              <a:t>Mikroelementlarga</a:t>
            </a:r>
            <a:r>
              <a:rPr lang="en-US" sz="1400" dirty="0"/>
              <a:t> </a:t>
            </a:r>
            <a:r>
              <a:rPr lang="en-US" sz="1400" dirty="0" err="1"/>
              <a:t>yod</a:t>
            </a:r>
            <a:r>
              <a:rPr lang="en-US" sz="1400" dirty="0"/>
              <a:t>, </a:t>
            </a:r>
            <a:r>
              <a:rPr lang="en-US" sz="1400" dirty="0" err="1"/>
              <a:t>oltingugurt</a:t>
            </a:r>
            <a:r>
              <a:rPr lang="en-US" sz="1400" dirty="0"/>
              <a:t>, </a:t>
            </a:r>
            <a:r>
              <a:rPr lang="en-US" sz="1400" dirty="0" err="1"/>
              <a:t>qo‘rg‘oshin</a:t>
            </a:r>
            <a:r>
              <a:rPr lang="en-US" sz="1400" dirty="0"/>
              <a:t>, </a:t>
            </a:r>
            <a:r>
              <a:rPr lang="en-US" sz="1400" dirty="0" err="1"/>
              <a:t>ftor</a:t>
            </a:r>
            <a:r>
              <a:rPr lang="en-US" sz="1400" dirty="0"/>
              <a:t>, </a:t>
            </a:r>
            <a:r>
              <a:rPr lang="en-US" sz="1400" dirty="0" err="1"/>
              <a:t>marganes</a:t>
            </a:r>
            <a:r>
              <a:rPr lang="en-US" sz="1400" dirty="0"/>
              <a:t>, </a:t>
            </a:r>
            <a:r>
              <a:rPr lang="en-US" sz="1400" dirty="0" err="1"/>
              <a:t>mishyak</a:t>
            </a:r>
            <a:r>
              <a:rPr lang="en-US" sz="1400" dirty="0"/>
              <a:t> </a:t>
            </a:r>
            <a:r>
              <a:rPr lang="en-US" sz="1400" dirty="0" err="1"/>
              <a:t>va</a:t>
            </a:r>
            <a:r>
              <a:rPr lang="en-US" sz="1400" dirty="0"/>
              <a:t> </a:t>
            </a:r>
            <a:r>
              <a:rPr lang="en-US" sz="1400" dirty="0" err="1"/>
              <a:t>boshqa</a:t>
            </a:r>
            <a:r>
              <a:rPr lang="en-US" sz="1400" dirty="0"/>
              <a:t> </a:t>
            </a:r>
            <a:r>
              <a:rPr lang="en-US" sz="1400" dirty="0" err="1"/>
              <a:t>moddalar</a:t>
            </a:r>
            <a:r>
              <a:rPr lang="en-US" sz="1400" dirty="0"/>
              <a:t> </a:t>
            </a:r>
            <a:r>
              <a:rPr lang="en-US" sz="1400" dirty="0" err="1"/>
              <a:t>kiradi</a:t>
            </a:r>
            <a:r>
              <a:rPr lang="en-US" sz="1400" dirty="0"/>
              <a:t>. </a:t>
            </a:r>
            <a:r>
              <a:rPr lang="en-US" sz="1400" dirty="0" err="1"/>
              <a:t>Ular</a:t>
            </a:r>
            <a:r>
              <a:rPr lang="en-US" sz="1400" dirty="0"/>
              <a:t> </a:t>
            </a:r>
            <a:r>
              <a:rPr lang="en-US" sz="1400" dirty="0" err="1"/>
              <a:t>sabzavotlar</a:t>
            </a:r>
            <a:r>
              <a:rPr lang="en-US" sz="1400" dirty="0"/>
              <a:t> </a:t>
            </a:r>
            <a:r>
              <a:rPr lang="en-US" sz="1400" dirty="0" err="1"/>
              <a:t>tarkibida</a:t>
            </a:r>
            <a:r>
              <a:rPr lang="en-US" sz="1400" dirty="0"/>
              <a:t> </a:t>
            </a:r>
            <a:r>
              <a:rPr lang="en-US" sz="1400" dirty="0" err="1"/>
              <a:t>juda</a:t>
            </a:r>
            <a:r>
              <a:rPr lang="en-US" sz="1400" dirty="0"/>
              <a:t> </a:t>
            </a:r>
            <a:r>
              <a:rPr lang="en-US" sz="1400" dirty="0" err="1"/>
              <a:t>kam</a:t>
            </a:r>
            <a:r>
              <a:rPr lang="en-US" sz="1400" dirty="0"/>
              <a:t> </a:t>
            </a:r>
            <a:r>
              <a:rPr lang="en-US" sz="1400" dirty="0" err="1"/>
              <a:t>miqdorda</a:t>
            </a:r>
            <a:r>
              <a:rPr lang="en-US" sz="1400" dirty="0"/>
              <a:t> </a:t>
            </a:r>
            <a:r>
              <a:rPr lang="en-US" sz="1400" dirty="0" err="1"/>
              <a:t>uchraydi</a:t>
            </a:r>
            <a:r>
              <a:rPr lang="en-US" sz="1400" dirty="0"/>
              <a:t>. </a:t>
            </a:r>
            <a:endParaRPr lang="ru-RU" sz="1400" dirty="0"/>
          </a:p>
        </p:txBody>
      </p:sp>
      <p:sp>
        <p:nvSpPr>
          <p:cNvPr id="3" name="Подзаголовок 2"/>
          <p:cNvSpPr>
            <a:spLocks noGrp="1"/>
          </p:cNvSpPr>
          <p:nvPr>
            <p:ph type="subTitle" idx="1"/>
          </p:nvPr>
        </p:nvSpPr>
        <p:spPr/>
        <p:txBody>
          <a:bodyPr/>
          <a:lstStyle/>
          <a:p>
            <a:endParaRPr lang="ru-RU" dirty="0"/>
          </a:p>
        </p:txBody>
      </p:sp>
      <p:sp>
        <p:nvSpPr>
          <p:cNvPr id="4" name="Прямоугольник 3"/>
          <p:cNvSpPr/>
          <p:nvPr/>
        </p:nvSpPr>
        <p:spPr>
          <a:xfrm>
            <a:off x="5683066" y="3244334"/>
            <a:ext cx="184731" cy="1323439"/>
          </a:xfrm>
          <a:prstGeom prst="rect">
            <a:avLst/>
          </a:prstGeom>
        </p:spPr>
        <p:txBody>
          <a:bodyPr wrap="none">
            <a:spAutoFit/>
          </a:bodyPr>
          <a:lstStyle/>
          <a:p>
            <a:endParaRPr lang="ru-RU" sz="8000" dirty="0"/>
          </a:p>
        </p:txBody>
      </p:sp>
      <p:sp>
        <p:nvSpPr>
          <p:cNvPr id="5" name="Прямоугольник 4"/>
          <p:cNvSpPr/>
          <p:nvPr/>
        </p:nvSpPr>
        <p:spPr>
          <a:xfrm>
            <a:off x="3225339" y="704334"/>
            <a:ext cx="3699164" cy="707886"/>
          </a:xfrm>
          <a:prstGeom prst="rect">
            <a:avLst/>
          </a:prstGeom>
        </p:spPr>
        <p:txBody>
          <a:bodyPr wrap="square">
            <a:spAutoFit/>
          </a:bodyPr>
          <a:lstStyle/>
          <a:p>
            <a:r>
              <a:rPr lang="en-US" dirty="0" smtClean="0"/>
              <a:t>                  </a:t>
            </a:r>
            <a:r>
              <a:rPr lang="en-US" sz="4000" dirty="0" err="1"/>
              <a:t>Suv</a:t>
            </a:r>
            <a:r>
              <a:rPr lang="en-US" sz="4000" dirty="0"/>
              <a:t>. </a:t>
            </a:r>
            <a:endParaRPr lang="ru-RU" sz="4000" dirty="0"/>
          </a:p>
        </p:txBody>
      </p:sp>
    </p:spTree>
    <p:extLst>
      <p:ext uri="{BB962C8B-B14F-4D97-AF65-F5344CB8AC3E}">
        <p14:creationId xmlns:p14="http://schemas.microsoft.com/office/powerpoint/2010/main" val="290186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r>
              <a:rPr lang="en-US" dirty="0" err="1" smtClean="0"/>
              <a:t>Uglevodlar</a:t>
            </a:r>
            <a:r>
              <a:rPr lang="en-US" dirty="0"/>
              <a:t>.</a:t>
            </a:r>
            <a:endParaRPr lang="ru-RU" dirty="0"/>
          </a:p>
        </p:txBody>
      </p:sp>
      <p:sp>
        <p:nvSpPr>
          <p:cNvPr id="3" name="Объект 2"/>
          <p:cNvSpPr>
            <a:spLocks noGrp="1"/>
          </p:cNvSpPr>
          <p:nvPr>
            <p:ph idx="1"/>
          </p:nvPr>
        </p:nvSpPr>
        <p:spPr/>
        <p:txBody>
          <a:bodyPr>
            <a:normAutofit lnSpcReduction="10000"/>
          </a:bodyPr>
          <a:lstStyle/>
          <a:p>
            <a:r>
              <a:rPr lang="en-US" dirty="0" err="1"/>
              <a:t>Sabzavotlar</a:t>
            </a:r>
            <a:r>
              <a:rPr lang="en-US" dirty="0"/>
              <a:t> </a:t>
            </a:r>
            <a:r>
              <a:rPr lang="en-US" dirty="0" err="1"/>
              <a:t>tarkibidagi</a:t>
            </a:r>
            <a:r>
              <a:rPr lang="en-US" dirty="0"/>
              <a:t> </a:t>
            </a:r>
            <a:r>
              <a:rPr lang="en-US" dirty="0" err="1"/>
              <a:t>moddalarning</a:t>
            </a:r>
            <a:r>
              <a:rPr lang="en-US" dirty="0"/>
              <a:t> 90% </a:t>
            </a:r>
            <a:r>
              <a:rPr lang="en-US" dirty="0" err="1"/>
              <a:t>ni</a:t>
            </a:r>
            <a:r>
              <a:rPr lang="en-US" dirty="0"/>
              <a:t> </a:t>
            </a:r>
            <a:r>
              <a:rPr lang="en-US" dirty="0" err="1"/>
              <a:t>uglevodlar</a:t>
            </a:r>
            <a:r>
              <a:rPr lang="en-US" dirty="0"/>
              <a:t> </a:t>
            </a:r>
            <a:r>
              <a:rPr lang="en-US" dirty="0" err="1"/>
              <a:t>tashkil</a:t>
            </a:r>
            <a:r>
              <a:rPr lang="en-US" dirty="0"/>
              <a:t> </a:t>
            </a:r>
            <a:r>
              <a:rPr lang="en-US" dirty="0" err="1"/>
              <a:t>etadi</a:t>
            </a:r>
            <a:r>
              <a:rPr lang="en-US" dirty="0"/>
              <a:t>. </a:t>
            </a:r>
            <a:r>
              <a:rPr lang="en-US" dirty="0" err="1"/>
              <a:t>Ular</a:t>
            </a:r>
            <a:r>
              <a:rPr lang="en-US" dirty="0"/>
              <a:t> </a:t>
            </a:r>
            <a:r>
              <a:rPr lang="en-US" dirty="0" err="1"/>
              <a:t>o‘simlik</a:t>
            </a:r>
            <a:r>
              <a:rPr lang="en-US" dirty="0"/>
              <a:t> </a:t>
            </a:r>
            <a:r>
              <a:rPr lang="en-US" dirty="0" err="1"/>
              <a:t>hujayrasining</a:t>
            </a:r>
            <a:r>
              <a:rPr lang="en-US" dirty="0"/>
              <a:t> </a:t>
            </a:r>
            <a:r>
              <a:rPr lang="en-US" dirty="0" err="1"/>
              <a:t>tuzilishi</a:t>
            </a:r>
            <a:r>
              <a:rPr lang="en-US" dirty="0"/>
              <a:t> </a:t>
            </a:r>
            <a:r>
              <a:rPr lang="en-US" dirty="0" err="1"/>
              <a:t>uchun</a:t>
            </a:r>
            <a:r>
              <a:rPr lang="en-US" dirty="0"/>
              <a:t> </a:t>
            </a:r>
            <a:r>
              <a:rPr lang="en-US" dirty="0" err="1"/>
              <a:t>asosiy</a:t>
            </a:r>
            <a:r>
              <a:rPr lang="en-US" dirty="0"/>
              <a:t> </a:t>
            </a:r>
            <a:r>
              <a:rPr lang="en-US" dirty="0" err="1"/>
              <a:t>energiya</a:t>
            </a:r>
            <a:r>
              <a:rPr lang="en-US" dirty="0"/>
              <a:t> </a:t>
            </a:r>
            <a:r>
              <a:rPr lang="en-US" dirty="0" err="1"/>
              <a:t>manbayi</a:t>
            </a:r>
            <a:r>
              <a:rPr lang="en-US" dirty="0"/>
              <a:t> </a:t>
            </a:r>
            <a:r>
              <a:rPr lang="en-US" dirty="0" err="1"/>
              <a:t>hisoblanadi</a:t>
            </a:r>
            <a:r>
              <a:rPr lang="en-US" dirty="0"/>
              <a:t>. </a:t>
            </a:r>
            <a:r>
              <a:rPr lang="en-US" dirty="0" err="1"/>
              <a:t>Sabzavotlar</a:t>
            </a:r>
            <a:r>
              <a:rPr lang="en-US" dirty="0"/>
              <a:t> </a:t>
            </a:r>
            <a:r>
              <a:rPr lang="en-US" dirty="0" err="1"/>
              <a:t>tarki</a:t>
            </a:r>
            <a:r>
              <a:rPr lang="en-US" dirty="0"/>
              <a:t>- </a:t>
            </a:r>
            <a:r>
              <a:rPr lang="en-US" dirty="0" err="1"/>
              <a:t>bidagi</a:t>
            </a:r>
            <a:r>
              <a:rPr lang="en-US" dirty="0"/>
              <a:t> </a:t>
            </a:r>
            <a:r>
              <a:rPr lang="en-US" dirty="0" err="1"/>
              <a:t>uglevodlardan</a:t>
            </a:r>
            <a:r>
              <a:rPr lang="en-US" dirty="0"/>
              <a:t> </a:t>
            </a:r>
            <a:r>
              <a:rPr lang="en-US" dirty="0" err="1"/>
              <a:t>qand</a:t>
            </a:r>
            <a:r>
              <a:rPr lang="en-US" dirty="0"/>
              <a:t>, </a:t>
            </a:r>
            <a:r>
              <a:rPr lang="en-US" dirty="0" err="1"/>
              <a:t>kletchatka</a:t>
            </a:r>
            <a:r>
              <a:rPr lang="en-US" dirty="0"/>
              <a:t>, </a:t>
            </a:r>
            <a:r>
              <a:rPr lang="en-US" dirty="0" err="1"/>
              <a:t>gemisellulozalar</a:t>
            </a:r>
            <a:r>
              <a:rPr lang="en-US" dirty="0"/>
              <a:t> </a:t>
            </a:r>
            <a:r>
              <a:rPr lang="en-US" dirty="0" err="1"/>
              <a:t>va</a:t>
            </a:r>
            <a:r>
              <a:rPr lang="en-US" dirty="0"/>
              <a:t> </a:t>
            </a:r>
            <a:r>
              <a:rPr lang="en-US" dirty="0" err="1"/>
              <a:t>pektin</a:t>
            </a:r>
            <a:r>
              <a:rPr lang="en-US" dirty="0"/>
              <a:t> </a:t>
            </a:r>
            <a:r>
              <a:rPr lang="en-US" dirty="0" err="1"/>
              <a:t>moddalari</a:t>
            </a:r>
            <a:r>
              <a:rPr lang="en-US" dirty="0"/>
              <a:t> </a:t>
            </a:r>
            <a:r>
              <a:rPr lang="en-US" dirty="0" err="1"/>
              <a:t>juda</a:t>
            </a:r>
            <a:r>
              <a:rPr lang="en-US" dirty="0"/>
              <a:t> </a:t>
            </a:r>
            <a:r>
              <a:rPr lang="en-US" dirty="0" err="1"/>
              <a:t>katta</a:t>
            </a:r>
            <a:r>
              <a:rPr lang="en-US" dirty="0"/>
              <a:t> </a:t>
            </a:r>
            <a:r>
              <a:rPr lang="en-US" dirty="0" err="1"/>
              <a:t>ahamiyatga</a:t>
            </a:r>
            <a:r>
              <a:rPr lang="en-US" dirty="0"/>
              <a:t> </a:t>
            </a:r>
            <a:r>
              <a:rPr lang="en-US" dirty="0" err="1"/>
              <a:t>ega</a:t>
            </a:r>
            <a:r>
              <a:rPr lang="en-US" dirty="0"/>
              <a:t>. </a:t>
            </a:r>
            <a:r>
              <a:rPr lang="en-US" dirty="0" err="1"/>
              <a:t>Qand-glukoza</a:t>
            </a:r>
            <a:r>
              <a:rPr lang="en-US" dirty="0"/>
              <a:t>, </a:t>
            </a:r>
            <a:r>
              <a:rPr lang="en-US" dirty="0" err="1"/>
              <a:t>saxaroza</a:t>
            </a:r>
            <a:r>
              <a:rPr lang="en-US" dirty="0"/>
              <a:t> </a:t>
            </a:r>
            <a:r>
              <a:rPr lang="en-US" dirty="0" err="1"/>
              <a:t>shaklida</a:t>
            </a:r>
            <a:r>
              <a:rPr lang="en-US" dirty="0"/>
              <a:t> </a:t>
            </a:r>
            <a:r>
              <a:rPr lang="en-US" dirty="0" err="1"/>
              <a:t>uchraydi</a:t>
            </a:r>
            <a:r>
              <a:rPr lang="en-US" dirty="0"/>
              <a:t>. </a:t>
            </a:r>
            <a:r>
              <a:rPr lang="en-US" dirty="0" err="1"/>
              <a:t>Ksiloza</a:t>
            </a:r>
            <a:r>
              <a:rPr lang="en-US" dirty="0"/>
              <a:t>, </a:t>
            </a:r>
            <a:r>
              <a:rPr lang="en-US" dirty="0" err="1"/>
              <a:t>ramnoza</a:t>
            </a:r>
            <a:r>
              <a:rPr lang="en-US" dirty="0"/>
              <a:t>, </a:t>
            </a:r>
            <a:r>
              <a:rPr lang="en-US" dirty="0" err="1"/>
              <a:t>maltozalar</a:t>
            </a:r>
            <a:r>
              <a:rPr lang="en-US" dirty="0"/>
              <a:t> </a:t>
            </a:r>
            <a:r>
              <a:rPr lang="en-US" dirty="0" err="1"/>
              <a:t>kamdan</a:t>
            </a:r>
            <a:r>
              <a:rPr lang="en-US" dirty="0"/>
              <a:t> </a:t>
            </a:r>
            <a:r>
              <a:rPr lang="en-US" dirty="0" err="1"/>
              <a:t>kam</a:t>
            </a:r>
            <a:r>
              <a:rPr lang="en-US" dirty="0"/>
              <a:t> </a:t>
            </a:r>
            <a:r>
              <a:rPr lang="en-US" dirty="0" err="1"/>
              <a:t>uchraydi</a:t>
            </a:r>
            <a:r>
              <a:rPr lang="en-US" dirty="0"/>
              <a:t>. </a:t>
            </a:r>
            <a:r>
              <a:rPr lang="en-US" dirty="0" err="1"/>
              <a:t>Qand</a:t>
            </a:r>
            <a:r>
              <a:rPr lang="en-US" dirty="0"/>
              <a:t> </a:t>
            </a:r>
            <a:r>
              <a:rPr lang="en-US" dirty="0" err="1"/>
              <a:t>miqdori</a:t>
            </a:r>
            <a:r>
              <a:rPr lang="en-US" dirty="0"/>
              <a:t> </a:t>
            </a:r>
            <a:r>
              <a:rPr lang="en-US" dirty="0" err="1"/>
              <a:t>sabzavotlar</a:t>
            </a:r>
            <a:r>
              <a:rPr lang="en-US" dirty="0"/>
              <a:t> </a:t>
            </a:r>
            <a:r>
              <a:rPr lang="en-US" dirty="0" err="1"/>
              <a:t>tarkibida</a:t>
            </a:r>
            <a:r>
              <a:rPr lang="en-US" dirty="0"/>
              <a:t> </a:t>
            </a:r>
            <a:r>
              <a:rPr lang="en-US" dirty="0" err="1"/>
              <a:t>har</a:t>
            </a:r>
            <a:r>
              <a:rPr lang="en-US" dirty="0"/>
              <a:t> </a:t>
            </a:r>
            <a:r>
              <a:rPr lang="en-US" dirty="0" err="1"/>
              <a:t>xil</a:t>
            </a:r>
            <a:r>
              <a:rPr lang="en-US" dirty="0"/>
              <a:t> </a:t>
            </a:r>
            <a:r>
              <a:rPr lang="en-US" dirty="0" err="1"/>
              <a:t>miqdorda</a:t>
            </a:r>
            <a:r>
              <a:rPr lang="en-US" dirty="0"/>
              <a:t> </a:t>
            </a:r>
            <a:r>
              <a:rPr lang="en-US" dirty="0" err="1"/>
              <a:t>uchraydi</a:t>
            </a:r>
            <a:r>
              <a:rPr lang="en-US" dirty="0"/>
              <a:t>. </a:t>
            </a:r>
            <a:r>
              <a:rPr lang="en-US" dirty="0" err="1"/>
              <a:t>Bodringda</a:t>
            </a:r>
            <a:r>
              <a:rPr lang="en-US" dirty="0"/>
              <a:t> </a:t>
            </a:r>
            <a:r>
              <a:rPr lang="en-US" dirty="0" err="1"/>
              <a:t>kamida</a:t>
            </a:r>
            <a:r>
              <a:rPr lang="en-US" dirty="0"/>
              <a:t> </a:t>
            </a:r>
            <a:r>
              <a:rPr lang="en-US" dirty="0" err="1"/>
              <a:t>o‘rtacha</a:t>
            </a:r>
            <a:r>
              <a:rPr lang="en-US" dirty="0"/>
              <a:t> 2%, </a:t>
            </a:r>
            <a:r>
              <a:rPr lang="en-US" dirty="0" err="1"/>
              <a:t>pomidorda</a:t>
            </a:r>
            <a:r>
              <a:rPr lang="en-US" dirty="0"/>
              <a:t> – 3,5%, </a:t>
            </a:r>
            <a:r>
              <a:rPr lang="en-US" dirty="0" err="1"/>
              <a:t>piyozda</a:t>
            </a:r>
            <a:r>
              <a:rPr lang="en-US" dirty="0"/>
              <a:t> </a:t>
            </a:r>
            <a:r>
              <a:rPr lang="en-US" dirty="0" err="1"/>
              <a:t>esa</a:t>
            </a:r>
            <a:r>
              <a:rPr lang="en-US" dirty="0"/>
              <a:t> 5–14% </a:t>
            </a:r>
            <a:r>
              <a:rPr lang="en-US" dirty="0" err="1"/>
              <a:t>bo‘ladi</a:t>
            </a:r>
            <a:r>
              <a:rPr lang="en-US" dirty="0"/>
              <a:t>. </a:t>
            </a:r>
            <a:r>
              <a:rPr lang="en-US" dirty="0" err="1"/>
              <a:t>Kraxmal</a:t>
            </a:r>
            <a:r>
              <a:rPr lang="en-US" dirty="0"/>
              <a:t> </a:t>
            </a:r>
            <a:r>
              <a:rPr lang="en-US" dirty="0" err="1"/>
              <a:t>bir</a:t>
            </a:r>
            <a:r>
              <a:rPr lang="en-US" dirty="0"/>
              <a:t> </a:t>
            </a:r>
            <a:r>
              <a:rPr lang="en-US" dirty="0" err="1"/>
              <a:t>qancha</a:t>
            </a:r>
            <a:r>
              <a:rPr lang="en-US" dirty="0"/>
              <a:t> </a:t>
            </a:r>
            <a:r>
              <a:rPr lang="en-US" dirty="0" err="1"/>
              <a:t>o‘simliklarda</a:t>
            </a:r>
            <a:r>
              <a:rPr lang="en-US" dirty="0"/>
              <a:t> </a:t>
            </a:r>
            <a:r>
              <a:rPr lang="en-US" dirty="0" err="1"/>
              <a:t>zaxira</a:t>
            </a:r>
            <a:r>
              <a:rPr lang="en-US" dirty="0"/>
              <a:t> </a:t>
            </a:r>
            <a:r>
              <a:rPr lang="en-US" dirty="0" err="1"/>
              <a:t>modda</a:t>
            </a:r>
            <a:r>
              <a:rPr lang="en-US" dirty="0"/>
              <a:t> </a:t>
            </a:r>
            <a:r>
              <a:rPr lang="en-US" dirty="0" err="1"/>
              <a:t>sifatida</a:t>
            </a:r>
            <a:r>
              <a:rPr lang="en-US" dirty="0"/>
              <a:t> </a:t>
            </a:r>
            <a:r>
              <a:rPr lang="en-US" dirty="0" err="1"/>
              <a:t>to‘planadi</a:t>
            </a:r>
            <a:r>
              <a:rPr lang="en-US" dirty="0"/>
              <a:t>. </a:t>
            </a:r>
            <a:r>
              <a:rPr lang="en-US" dirty="0" err="1"/>
              <a:t>Kraxmal</a:t>
            </a:r>
            <a:r>
              <a:rPr lang="en-US" dirty="0"/>
              <a:t>, </a:t>
            </a:r>
            <a:r>
              <a:rPr lang="en-US" dirty="0" err="1"/>
              <a:t>kartoshkada</a:t>
            </a:r>
            <a:r>
              <a:rPr lang="en-US" dirty="0"/>
              <a:t> (14–25%), </a:t>
            </a:r>
            <a:r>
              <a:rPr lang="en-US" dirty="0" err="1"/>
              <a:t>ko‘k</a:t>
            </a:r>
            <a:r>
              <a:rPr lang="en-US" dirty="0"/>
              <a:t> </a:t>
            </a:r>
            <a:r>
              <a:rPr lang="en-US" dirty="0" err="1"/>
              <a:t>no‘xatda</a:t>
            </a:r>
            <a:r>
              <a:rPr lang="en-US" dirty="0"/>
              <a:t> (5–6%), </a:t>
            </a:r>
            <a:r>
              <a:rPr lang="en-US" dirty="0" err="1"/>
              <a:t>shakarqamishda</a:t>
            </a:r>
            <a:r>
              <a:rPr lang="en-US" dirty="0"/>
              <a:t> (4–10%) </a:t>
            </a:r>
            <a:r>
              <a:rPr lang="en-US" dirty="0" err="1"/>
              <a:t>juda</a:t>
            </a:r>
            <a:r>
              <a:rPr lang="en-US" dirty="0"/>
              <a:t> </a:t>
            </a:r>
            <a:r>
              <a:rPr lang="en-US" dirty="0" err="1"/>
              <a:t>ko‘p</a:t>
            </a:r>
            <a:r>
              <a:rPr lang="en-US" dirty="0"/>
              <a:t> </a:t>
            </a:r>
            <a:r>
              <a:rPr lang="en-US" dirty="0" err="1"/>
              <a:t>uchraydi</a:t>
            </a:r>
            <a:r>
              <a:rPr lang="en-US" dirty="0"/>
              <a:t>. </a:t>
            </a:r>
            <a:r>
              <a:rPr lang="en-US" dirty="0" err="1"/>
              <a:t>Boshqa</a:t>
            </a:r>
            <a:r>
              <a:rPr lang="en-US" dirty="0"/>
              <a:t> </a:t>
            </a:r>
            <a:r>
              <a:rPr lang="en-US" dirty="0" err="1"/>
              <a:t>sabzavotlarda</a:t>
            </a:r>
            <a:r>
              <a:rPr lang="en-US" dirty="0"/>
              <a:t> </a:t>
            </a:r>
            <a:r>
              <a:rPr lang="en-US" dirty="0" err="1"/>
              <a:t>kraxmal</a:t>
            </a:r>
            <a:r>
              <a:rPr lang="en-US" dirty="0"/>
              <a:t> </a:t>
            </a:r>
            <a:r>
              <a:rPr lang="en-US" dirty="0" err="1"/>
              <a:t>bo‘lmaydi</a:t>
            </a:r>
            <a:r>
              <a:rPr lang="en-US" dirty="0"/>
              <a:t> </a:t>
            </a:r>
            <a:r>
              <a:rPr lang="en-US" dirty="0" err="1"/>
              <a:t>yoki</a:t>
            </a:r>
            <a:r>
              <a:rPr lang="en-US" dirty="0"/>
              <a:t> </a:t>
            </a:r>
            <a:r>
              <a:rPr lang="en-US" dirty="0" err="1"/>
              <a:t>bo‘lsa</a:t>
            </a:r>
            <a:r>
              <a:rPr lang="en-US" dirty="0"/>
              <a:t> ham </a:t>
            </a:r>
            <a:r>
              <a:rPr lang="en-US" dirty="0" err="1"/>
              <a:t>juda</a:t>
            </a:r>
            <a:r>
              <a:rPr lang="en-US" dirty="0"/>
              <a:t> </a:t>
            </a:r>
            <a:r>
              <a:rPr lang="en-US" dirty="0" err="1"/>
              <a:t>oz</a:t>
            </a:r>
            <a:r>
              <a:rPr lang="en-US" dirty="0"/>
              <a:t> </a:t>
            </a:r>
            <a:r>
              <a:rPr lang="en-US" dirty="0" err="1"/>
              <a:t>miqdorda</a:t>
            </a:r>
            <a:r>
              <a:rPr lang="en-US" dirty="0"/>
              <a:t>. </a:t>
            </a:r>
            <a:r>
              <a:rPr lang="en-US" dirty="0" err="1"/>
              <a:t>Kletchatka</a:t>
            </a:r>
            <a:r>
              <a:rPr lang="en-US" dirty="0"/>
              <a:t> (</a:t>
            </a:r>
            <a:r>
              <a:rPr lang="en-US" dirty="0" err="1"/>
              <a:t>selluloza</a:t>
            </a:r>
            <a:r>
              <a:rPr lang="en-US" dirty="0"/>
              <a:t>) </a:t>
            </a:r>
            <a:r>
              <a:rPr lang="en-US" dirty="0" err="1"/>
              <a:t>o‘simlik</a:t>
            </a:r>
            <a:r>
              <a:rPr lang="en-US" dirty="0"/>
              <a:t> </a:t>
            </a:r>
            <a:r>
              <a:rPr lang="en-US" dirty="0" err="1"/>
              <a:t>hujayrasining</a:t>
            </a:r>
            <a:r>
              <a:rPr lang="en-US" dirty="0"/>
              <a:t> </a:t>
            </a:r>
            <a:r>
              <a:rPr lang="en-US" dirty="0" err="1"/>
              <a:t>asosiy</a:t>
            </a:r>
            <a:r>
              <a:rPr lang="en-US" dirty="0"/>
              <a:t> </a:t>
            </a:r>
            <a:r>
              <a:rPr lang="en-US" dirty="0" err="1"/>
              <a:t>qurilish</a:t>
            </a:r>
            <a:r>
              <a:rPr lang="en-US" dirty="0"/>
              <a:t> </a:t>
            </a:r>
            <a:r>
              <a:rPr lang="en-US" dirty="0" err="1"/>
              <a:t>materiali</a:t>
            </a:r>
            <a:r>
              <a:rPr lang="en-US" dirty="0"/>
              <a:t> </a:t>
            </a:r>
            <a:r>
              <a:rPr lang="en-US" dirty="0" err="1"/>
              <a:t>hisoblanadi</a:t>
            </a:r>
            <a:r>
              <a:rPr lang="en-US" dirty="0"/>
              <a:t>. </a:t>
            </a:r>
            <a:r>
              <a:rPr lang="en-US" dirty="0" err="1"/>
              <a:t>Sabzavotlarda</a:t>
            </a:r>
            <a:r>
              <a:rPr lang="en-US" dirty="0"/>
              <a:t> </a:t>
            </a:r>
            <a:r>
              <a:rPr lang="en-US" dirty="0" err="1"/>
              <a:t>ular</a:t>
            </a:r>
            <a:r>
              <a:rPr lang="en-US" dirty="0"/>
              <a:t> 0,2–2,8% </a:t>
            </a:r>
            <a:r>
              <a:rPr lang="en-US" dirty="0" err="1"/>
              <a:t>gacha</a:t>
            </a:r>
            <a:r>
              <a:rPr lang="en-US" dirty="0"/>
              <a:t> </a:t>
            </a:r>
            <a:r>
              <a:rPr lang="en-US" dirty="0" err="1"/>
              <a:t>bo‘ladi</a:t>
            </a:r>
            <a:r>
              <a:rPr lang="en-US" dirty="0"/>
              <a:t>.</a:t>
            </a:r>
            <a:endParaRPr lang="ru-RU" dirty="0"/>
          </a:p>
        </p:txBody>
      </p:sp>
    </p:spTree>
    <p:extLst>
      <p:ext uri="{BB962C8B-B14F-4D97-AF65-F5344CB8AC3E}">
        <p14:creationId xmlns:p14="http://schemas.microsoft.com/office/powerpoint/2010/main" val="248671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21049392" y="-242741"/>
            <a:ext cx="392625" cy="1400530"/>
          </a:xfrm>
        </p:spPr>
        <p:txBody>
          <a:bodyPr/>
          <a:lstStyle/>
          <a:p>
            <a:endParaRPr lang="ru-RU" dirty="0"/>
          </a:p>
        </p:txBody>
      </p:sp>
      <p:sp>
        <p:nvSpPr>
          <p:cNvPr id="3" name="Объект 2"/>
          <p:cNvSpPr>
            <a:spLocks noGrp="1"/>
          </p:cNvSpPr>
          <p:nvPr>
            <p:ph idx="1"/>
          </p:nvPr>
        </p:nvSpPr>
        <p:spPr>
          <a:xfrm>
            <a:off x="922713" y="452718"/>
            <a:ext cx="9792391" cy="5795681"/>
          </a:xfrm>
        </p:spPr>
        <p:txBody>
          <a:bodyPr>
            <a:normAutofit fontScale="85000" lnSpcReduction="10000"/>
          </a:bodyPr>
          <a:lstStyle/>
          <a:p>
            <a:r>
              <a:rPr lang="en-US" dirty="0" err="1"/>
              <a:t>Pektin</a:t>
            </a:r>
            <a:r>
              <a:rPr lang="en-US" dirty="0"/>
              <a:t> </a:t>
            </a:r>
            <a:r>
              <a:rPr lang="en-US" dirty="0" err="1"/>
              <a:t>moddalari</a:t>
            </a:r>
            <a:r>
              <a:rPr lang="en-US" dirty="0"/>
              <a:t> – </a:t>
            </a:r>
            <a:r>
              <a:rPr lang="en-US" dirty="0" err="1"/>
              <a:t>uglevodlar</a:t>
            </a:r>
            <a:r>
              <a:rPr lang="en-US" dirty="0"/>
              <a:t> </a:t>
            </a:r>
            <a:r>
              <a:rPr lang="en-US" dirty="0" err="1"/>
              <a:t>muhitidagi</a:t>
            </a:r>
            <a:r>
              <a:rPr lang="en-US" dirty="0"/>
              <a:t> </a:t>
            </a:r>
            <a:r>
              <a:rPr lang="en-US" dirty="0" err="1"/>
              <a:t>yuqori</a:t>
            </a:r>
            <a:r>
              <a:rPr lang="en-US" dirty="0"/>
              <a:t> </a:t>
            </a:r>
            <a:r>
              <a:rPr lang="en-US" dirty="0" err="1"/>
              <a:t>molekulali</a:t>
            </a:r>
            <a:r>
              <a:rPr lang="en-US" dirty="0"/>
              <a:t> </a:t>
            </a:r>
            <a:r>
              <a:rPr lang="en-US" dirty="0" err="1"/>
              <a:t>birikmalar</a:t>
            </a:r>
            <a:r>
              <a:rPr lang="en-US" dirty="0"/>
              <a:t>. </a:t>
            </a:r>
            <a:r>
              <a:rPr lang="en-US" dirty="0" err="1"/>
              <a:t>Sabzavotlar</a:t>
            </a:r>
            <a:r>
              <a:rPr lang="en-US" dirty="0"/>
              <a:t> </a:t>
            </a:r>
            <a:r>
              <a:rPr lang="en-US" dirty="0" err="1"/>
              <a:t>tarkibida</a:t>
            </a:r>
            <a:r>
              <a:rPr lang="en-US" dirty="0"/>
              <a:t> </a:t>
            </a:r>
            <a:r>
              <a:rPr lang="en-US" dirty="0" err="1"/>
              <a:t>ulardan</a:t>
            </a:r>
            <a:r>
              <a:rPr lang="en-US" dirty="0"/>
              <a:t> </a:t>
            </a:r>
            <a:r>
              <a:rPr lang="en-US" dirty="0" err="1"/>
              <a:t>propektin</a:t>
            </a:r>
            <a:r>
              <a:rPr lang="en-US" dirty="0"/>
              <a:t>, </a:t>
            </a:r>
            <a:r>
              <a:rPr lang="en-US" dirty="0" err="1"/>
              <a:t>pektin</a:t>
            </a:r>
            <a:r>
              <a:rPr lang="en-US" dirty="0"/>
              <a:t> </a:t>
            </a:r>
            <a:r>
              <a:rPr lang="en-US" dirty="0" err="1"/>
              <a:t>va</a:t>
            </a:r>
            <a:r>
              <a:rPr lang="en-US" dirty="0"/>
              <a:t> </a:t>
            </a:r>
            <a:r>
              <a:rPr lang="en-US" dirty="0" err="1"/>
              <a:t>pektin</a:t>
            </a:r>
            <a:r>
              <a:rPr lang="en-US" dirty="0"/>
              <a:t> </a:t>
            </a:r>
            <a:r>
              <a:rPr lang="en-US" dirty="0" err="1"/>
              <a:t>kislotasi</a:t>
            </a:r>
            <a:r>
              <a:rPr lang="en-US" dirty="0"/>
              <a:t> </a:t>
            </a:r>
            <a:r>
              <a:rPr lang="en-US" dirty="0" err="1"/>
              <a:t>uchraydi</a:t>
            </a:r>
            <a:r>
              <a:rPr lang="en-US" dirty="0"/>
              <a:t>. </a:t>
            </a:r>
            <a:r>
              <a:rPr lang="en-US" dirty="0" err="1"/>
              <a:t>Yetilib</a:t>
            </a:r>
            <a:r>
              <a:rPr lang="en-US" dirty="0"/>
              <a:t> </a:t>
            </a:r>
            <a:r>
              <a:rPr lang="en-US" dirty="0" err="1"/>
              <a:t>pishmagan</a:t>
            </a:r>
            <a:r>
              <a:rPr lang="en-US" dirty="0"/>
              <a:t> </a:t>
            </a:r>
            <a:r>
              <a:rPr lang="en-US" dirty="0" err="1"/>
              <a:t>sabzavotlar</a:t>
            </a:r>
            <a:r>
              <a:rPr lang="en-US" dirty="0"/>
              <a:t> </a:t>
            </a:r>
            <a:r>
              <a:rPr lang="en-US" dirty="0" err="1"/>
              <a:t>tarkibida</a:t>
            </a:r>
            <a:r>
              <a:rPr lang="en-US" dirty="0"/>
              <a:t> </a:t>
            </a:r>
            <a:r>
              <a:rPr lang="en-US" dirty="0" err="1"/>
              <a:t>pektin</a:t>
            </a:r>
            <a:r>
              <a:rPr lang="en-US" dirty="0"/>
              <a:t> </a:t>
            </a:r>
            <a:r>
              <a:rPr lang="en-US" dirty="0" err="1"/>
              <a:t>moddasidan</a:t>
            </a:r>
            <a:r>
              <a:rPr lang="en-US" dirty="0"/>
              <a:t> </a:t>
            </a:r>
            <a:r>
              <a:rPr lang="en-US" dirty="0" err="1"/>
              <a:t>propektin</a:t>
            </a:r>
            <a:r>
              <a:rPr lang="en-US" dirty="0"/>
              <a:t> bor. </a:t>
            </a:r>
            <a:r>
              <a:rPr lang="en-US" dirty="0" err="1"/>
              <a:t>Shuning</a:t>
            </a:r>
            <a:r>
              <a:rPr lang="en-US" dirty="0"/>
              <a:t> </a:t>
            </a:r>
            <a:r>
              <a:rPr lang="en-US" dirty="0" err="1"/>
              <a:t>uchun</a:t>
            </a:r>
            <a:r>
              <a:rPr lang="en-US" dirty="0"/>
              <a:t> </a:t>
            </a:r>
            <a:r>
              <a:rPr lang="en-US" dirty="0" err="1"/>
              <a:t>bunday</a:t>
            </a:r>
            <a:r>
              <a:rPr lang="en-US" dirty="0"/>
              <a:t> </a:t>
            </a:r>
            <a:r>
              <a:rPr lang="en-US" dirty="0" err="1"/>
              <a:t>yetilmagan</a:t>
            </a:r>
            <a:r>
              <a:rPr lang="en-US" dirty="0"/>
              <a:t> </a:t>
            </a:r>
            <a:r>
              <a:rPr lang="en-US" dirty="0" err="1"/>
              <a:t>sabzavotlarning</a:t>
            </a:r>
            <a:r>
              <a:rPr lang="en-US" dirty="0"/>
              <a:t> </a:t>
            </a:r>
            <a:r>
              <a:rPr lang="en-US" dirty="0" err="1"/>
              <a:t>konsistensiyasi</a:t>
            </a:r>
            <a:r>
              <a:rPr lang="en-US" dirty="0"/>
              <a:t> </a:t>
            </a:r>
            <a:r>
              <a:rPr lang="en-US" dirty="0" err="1"/>
              <a:t>qattiq</a:t>
            </a:r>
            <a:r>
              <a:rPr lang="en-US" dirty="0"/>
              <a:t> </a:t>
            </a:r>
            <a:r>
              <a:rPr lang="en-US" dirty="0" err="1"/>
              <a:t>bo‘ladi</a:t>
            </a:r>
            <a:r>
              <a:rPr lang="en-US" dirty="0"/>
              <a:t>. </a:t>
            </a:r>
            <a:r>
              <a:rPr lang="en-US" dirty="0" err="1"/>
              <a:t>Sabzavotlarning</a:t>
            </a:r>
            <a:r>
              <a:rPr lang="en-US" dirty="0"/>
              <a:t> </a:t>
            </a:r>
            <a:r>
              <a:rPr lang="en-US" dirty="0" err="1"/>
              <a:t>pishib</a:t>
            </a:r>
            <a:r>
              <a:rPr lang="en-US" dirty="0"/>
              <a:t> </a:t>
            </a:r>
            <a:r>
              <a:rPr lang="en-US" dirty="0" err="1"/>
              <a:t>yetilishi</a:t>
            </a:r>
            <a:r>
              <a:rPr lang="en-US" dirty="0"/>
              <a:t> </a:t>
            </a:r>
            <a:r>
              <a:rPr lang="en-US" dirty="0" err="1"/>
              <a:t>jarayonida</a:t>
            </a:r>
            <a:r>
              <a:rPr lang="en-US" dirty="0"/>
              <a:t> </a:t>
            </a:r>
            <a:r>
              <a:rPr lang="en-US" dirty="0" err="1"/>
              <a:t>pektin</a:t>
            </a:r>
            <a:r>
              <a:rPr lang="en-US" dirty="0"/>
              <a:t> </a:t>
            </a:r>
            <a:r>
              <a:rPr lang="en-US" dirty="0" err="1"/>
              <a:t>moddasi</a:t>
            </a:r>
            <a:r>
              <a:rPr lang="en-US" dirty="0"/>
              <a:t> </a:t>
            </a:r>
            <a:r>
              <a:rPr lang="en-US" dirty="0" err="1"/>
              <a:t>propektin-propektinoza</a:t>
            </a:r>
            <a:r>
              <a:rPr lang="en-US" dirty="0"/>
              <a:t> </a:t>
            </a:r>
            <a:r>
              <a:rPr lang="en-US" dirty="0" err="1"/>
              <a:t>fermenti</a:t>
            </a:r>
            <a:r>
              <a:rPr lang="en-US" dirty="0"/>
              <a:t> </a:t>
            </a:r>
            <a:r>
              <a:rPr lang="en-US" dirty="0" err="1"/>
              <a:t>ta’sirida</a:t>
            </a:r>
            <a:r>
              <a:rPr lang="en-US" dirty="0"/>
              <a:t> </a:t>
            </a:r>
            <a:r>
              <a:rPr lang="en-US" dirty="0" err="1"/>
              <a:t>eruvchan</a:t>
            </a:r>
            <a:r>
              <a:rPr lang="en-US" dirty="0"/>
              <a:t> </a:t>
            </a:r>
            <a:r>
              <a:rPr lang="en-US" dirty="0" err="1"/>
              <a:t>pektinga</a:t>
            </a:r>
            <a:r>
              <a:rPr lang="en-US" dirty="0"/>
              <a:t> </a:t>
            </a:r>
            <a:r>
              <a:rPr lang="en-US" dirty="0" err="1"/>
              <a:t>aylanadi</a:t>
            </a:r>
            <a:r>
              <a:rPr lang="en-US" dirty="0"/>
              <a:t>, </a:t>
            </a:r>
            <a:r>
              <a:rPr lang="en-US" dirty="0" err="1"/>
              <a:t>bu</a:t>
            </a:r>
            <a:r>
              <a:rPr lang="en-US" dirty="0"/>
              <a:t> </a:t>
            </a:r>
            <a:r>
              <a:rPr lang="en-US" dirty="0" err="1"/>
              <a:t>esa</a:t>
            </a:r>
            <a:r>
              <a:rPr lang="en-US" dirty="0"/>
              <a:t> </a:t>
            </a:r>
            <a:r>
              <a:rPr lang="en-US" dirty="0" err="1"/>
              <a:t>yetilgan</a:t>
            </a:r>
            <a:r>
              <a:rPr lang="en-US" dirty="0"/>
              <a:t> </a:t>
            </a:r>
            <a:r>
              <a:rPr lang="en-US" dirty="0" err="1"/>
              <a:t>sabzavot</a:t>
            </a:r>
            <a:r>
              <a:rPr lang="en-US" dirty="0"/>
              <a:t> </a:t>
            </a:r>
            <a:r>
              <a:rPr lang="en-US" dirty="0" err="1"/>
              <a:t>konsistensiyasining</a:t>
            </a:r>
            <a:r>
              <a:rPr lang="en-US" dirty="0"/>
              <a:t> </a:t>
            </a:r>
            <a:r>
              <a:rPr lang="en-US" dirty="0" err="1"/>
              <a:t>yumshoq</a:t>
            </a:r>
            <a:r>
              <a:rPr lang="en-US" dirty="0"/>
              <a:t> </a:t>
            </a:r>
            <a:r>
              <a:rPr lang="en-US" dirty="0" err="1"/>
              <a:t>bo‘lishiga</a:t>
            </a:r>
            <a:r>
              <a:rPr lang="en-US" dirty="0"/>
              <a:t> </a:t>
            </a:r>
            <a:r>
              <a:rPr lang="en-US" dirty="0" err="1"/>
              <a:t>olib</a:t>
            </a:r>
            <a:r>
              <a:rPr lang="en-US" dirty="0"/>
              <a:t> </a:t>
            </a:r>
            <a:r>
              <a:rPr lang="en-US" dirty="0" err="1"/>
              <a:t>keladi</a:t>
            </a:r>
            <a:r>
              <a:rPr lang="en-US" dirty="0"/>
              <a:t>. </a:t>
            </a:r>
            <a:r>
              <a:rPr lang="en-US" dirty="0" err="1"/>
              <a:t>Turli</a:t>
            </a:r>
            <a:r>
              <a:rPr lang="en-US" dirty="0"/>
              <a:t> </a:t>
            </a:r>
            <a:r>
              <a:rPr lang="en-US" dirty="0" err="1"/>
              <a:t>sabzavotlar</a:t>
            </a:r>
            <a:r>
              <a:rPr lang="en-US" dirty="0"/>
              <a:t> </a:t>
            </a:r>
            <a:r>
              <a:rPr lang="en-US" dirty="0" err="1"/>
              <a:t>tarkibidagi</a:t>
            </a:r>
            <a:r>
              <a:rPr lang="en-US" dirty="0"/>
              <a:t> </a:t>
            </a:r>
            <a:r>
              <a:rPr lang="en-US" dirty="0" err="1"/>
              <a:t>pektin</a:t>
            </a:r>
            <a:r>
              <a:rPr lang="en-US" dirty="0"/>
              <a:t> </a:t>
            </a:r>
            <a:r>
              <a:rPr lang="en-US" dirty="0" err="1"/>
              <a:t>galakturon</a:t>
            </a:r>
            <a:r>
              <a:rPr lang="en-US" dirty="0"/>
              <a:t> </a:t>
            </a:r>
            <a:r>
              <a:rPr lang="en-US" dirty="0" err="1"/>
              <a:t>kislotasining</a:t>
            </a:r>
            <a:r>
              <a:rPr lang="en-US" dirty="0"/>
              <a:t> </a:t>
            </a:r>
            <a:r>
              <a:rPr lang="en-US" dirty="0" err="1"/>
              <a:t>har</a:t>
            </a:r>
            <a:r>
              <a:rPr lang="en-US" dirty="0"/>
              <a:t> </a:t>
            </a:r>
            <a:r>
              <a:rPr lang="en-US" dirty="0" err="1"/>
              <a:t>xil</a:t>
            </a:r>
            <a:r>
              <a:rPr lang="en-US" dirty="0"/>
              <a:t> </a:t>
            </a:r>
            <a:r>
              <a:rPr lang="en-US" dirty="0" err="1"/>
              <a:t>miqdordagi</a:t>
            </a:r>
            <a:r>
              <a:rPr lang="en-US" dirty="0"/>
              <a:t> </a:t>
            </a:r>
            <a:r>
              <a:rPr lang="en-US" dirty="0" err="1"/>
              <a:t>qoldiqlaridan</a:t>
            </a:r>
            <a:r>
              <a:rPr lang="en-US" dirty="0"/>
              <a:t> </a:t>
            </a:r>
            <a:r>
              <a:rPr lang="en-US" dirty="0" err="1"/>
              <a:t>tashkil</a:t>
            </a:r>
            <a:r>
              <a:rPr lang="en-US" dirty="0"/>
              <a:t> </a:t>
            </a:r>
            <a:r>
              <a:rPr lang="en-US" dirty="0" err="1"/>
              <a:t>topgan</a:t>
            </a:r>
            <a:r>
              <a:rPr lang="en-US" dirty="0"/>
              <a:t>. </a:t>
            </a:r>
            <a:r>
              <a:rPr lang="en-US" dirty="0" err="1"/>
              <a:t>Shuning</a:t>
            </a:r>
            <a:r>
              <a:rPr lang="en-US" dirty="0"/>
              <a:t> </a:t>
            </a:r>
            <a:r>
              <a:rPr lang="en-US" dirty="0" err="1"/>
              <a:t>uchun</a:t>
            </a:r>
            <a:r>
              <a:rPr lang="en-US" dirty="0"/>
              <a:t> </a:t>
            </a:r>
            <a:r>
              <a:rPr lang="en-US" dirty="0" err="1"/>
              <a:t>pektin</a:t>
            </a:r>
            <a:r>
              <a:rPr lang="en-US" dirty="0"/>
              <a:t> </a:t>
            </a:r>
            <a:r>
              <a:rPr lang="en-US" dirty="0" err="1"/>
              <a:t>har</a:t>
            </a:r>
            <a:r>
              <a:rPr lang="en-US" dirty="0"/>
              <a:t> </a:t>
            </a:r>
            <a:r>
              <a:rPr lang="en-US" dirty="0" err="1"/>
              <a:t>xil</a:t>
            </a:r>
            <a:r>
              <a:rPr lang="en-US" dirty="0"/>
              <a:t> </a:t>
            </a:r>
            <a:r>
              <a:rPr lang="en-US" dirty="0" err="1"/>
              <a:t>molekular</a:t>
            </a:r>
            <a:r>
              <a:rPr lang="en-US" dirty="0"/>
              <a:t> </a:t>
            </a:r>
            <a:r>
              <a:rPr lang="en-US" dirty="0" err="1"/>
              <a:t>og‘irlikka</a:t>
            </a:r>
            <a:r>
              <a:rPr lang="en-US" dirty="0"/>
              <a:t> </a:t>
            </a:r>
            <a:r>
              <a:rPr lang="en-US" dirty="0" err="1"/>
              <a:t>ega</a:t>
            </a:r>
            <a:r>
              <a:rPr lang="en-US" dirty="0"/>
              <a:t>. </a:t>
            </a:r>
            <a:r>
              <a:rPr lang="en-US" dirty="0" err="1"/>
              <a:t>Pektinning</a:t>
            </a:r>
            <a:r>
              <a:rPr lang="en-US" dirty="0"/>
              <a:t> </a:t>
            </a:r>
            <a:r>
              <a:rPr lang="en-US" dirty="0" err="1"/>
              <a:t>gidrolizlanishi</a:t>
            </a:r>
            <a:r>
              <a:rPr lang="en-US" dirty="0"/>
              <a:t> </a:t>
            </a:r>
            <a:r>
              <a:rPr lang="en-US" dirty="0" err="1"/>
              <a:t>natijasida</a:t>
            </a:r>
            <a:r>
              <a:rPr lang="en-US" dirty="0"/>
              <a:t> </a:t>
            </a:r>
            <a:r>
              <a:rPr lang="en-US" dirty="0" err="1"/>
              <a:t>pektin</a:t>
            </a:r>
            <a:r>
              <a:rPr lang="en-US" dirty="0"/>
              <a:t> </a:t>
            </a:r>
            <a:r>
              <a:rPr lang="en-US" dirty="0" err="1"/>
              <a:t>kislotasi</a:t>
            </a:r>
            <a:r>
              <a:rPr lang="en-US" dirty="0"/>
              <a:t> </a:t>
            </a:r>
            <a:r>
              <a:rPr lang="en-US" dirty="0" err="1"/>
              <a:t>hosil</a:t>
            </a:r>
            <a:r>
              <a:rPr lang="en-US" dirty="0"/>
              <a:t> </a:t>
            </a:r>
            <a:r>
              <a:rPr lang="en-US" dirty="0" err="1"/>
              <a:t>bo‘ladi</a:t>
            </a:r>
            <a:r>
              <a:rPr lang="en-US" dirty="0"/>
              <a:t>. </a:t>
            </a:r>
            <a:r>
              <a:rPr lang="en-US" dirty="0" err="1"/>
              <a:t>Sabzavotlardan</a:t>
            </a:r>
            <a:r>
              <a:rPr lang="en-US" dirty="0"/>
              <a:t> </a:t>
            </a:r>
            <a:r>
              <a:rPr lang="en-US" dirty="0" err="1"/>
              <a:t>sabzi</a:t>
            </a:r>
            <a:r>
              <a:rPr lang="en-US" dirty="0"/>
              <a:t> </a:t>
            </a:r>
            <a:r>
              <a:rPr lang="en-US" dirty="0" err="1"/>
              <a:t>tarkibida</a:t>
            </a:r>
            <a:r>
              <a:rPr lang="en-US" dirty="0"/>
              <a:t> 0,3–0,5% </a:t>
            </a:r>
            <a:r>
              <a:rPr lang="en-US" dirty="0" err="1"/>
              <a:t>va</a:t>
            </a:r>
            <a:r>
              <a:rPr lang="en-US" dirty="0"/>
              <a:t> </a:t>
            </a:r>
            <a:r>
              <a:rPr lang="en-US" dirty="0" err="1"/>
              <a:t>qovoqda</a:t>
            </a:r>
            <a:r>
              <a:rPr lang="en-US" dirty="0"/>
              <a:t> 0,5% </a:t>
            </a:r>
            <a:r>
              <a:rPr lang="en-US" dirty="0" err="1"/>
              <a:t>bo‘lishi</a:t>
            </a:r>
            <a:r>
              <a:rPr lang="en-US" dirty="0"/>
              <a:t> </a:t>
            </a:r>
            <a:r>
              <a:rPr lang="en-US" dirty="0" err="1"/>
              <a:t>mumkin</a:t>
            </a:r>
            <a:r>
              <a:rPr lang="en-US" dirty="0"/>
              <a:t>. </a:t>
            </a:r>
            <a:r>
              <a:rPr lang="en-US" dirty="0" err="1"/>
              <a:t>Azotli</a:t>
            </a:r>
            <a:r>
              <a:rPr lang="en-US" dirty="0"/>
              <a:t> </a:t>
            </a:r>
            <a:r>
              <a:rPr lang="en-US" dirty="0" err="1"/>
              <a:t>moddalar</a:t>
            </a:r>
            <a:r>
              <a:rPr lang="en-US" dirty="0"/>
              <a:t>. </a:t>
            </a:r>
            <a:r>
              <a:rPr lang="en-US" dirty="0" err="1"/>
              <a:t>Sabzavotlar</a:t>
            </a:r>
            <a:r>
              <a:rPr lang="en-US" dirty="0"/>
              <a:t> </a:t>
            </a:r>
            <a:r>
              <a:rPr lang="en-US" dirty="0" err="1"/>
              <a:t>tarkibida</a:t>
            </a:r>
            <a:r>
              <a:rPr lang="en-US" dirty="0"/>
              <a:t> </a:t>
            </a:r>
            <a:r>
              <a:rPr lang="en-US" dirty="0" err="1"/>
              <a:t>azotli</a:t>
            </a:r>
            <a:r>
              <a:rPr lang="en-US" dirty="0"/>
              <a:t> </a:t>
            </a:r>
            <a:r>
              <a:rPr lang="en-US" dirty="0" err="1"/>
              <a:t>moddalar</a:t>
            </a:r>
            <a:r>
              <a:rPr lang="en-US" dirty="0"/>
              <a:t> </a:t>
            </a:r>
            <a:r>
              <a:rPr lang="en-US" dirty="0" err="1"/>
              <a:t>oqsil</a:t>
            </a:r>
            <a:r>
              <a:rPr lang="en-US" dirty="0"/>
              <a:t> </a:t>
            </a:r>
            <a:r>
              <a:rPr lang="en-US" dirty="0" err="1"/>
              <a:t>ko‘rinishida</a:t>
            </a:r>
            <a:r>
              <a:rPr lang="en-US" dirty="0"/>
              <a:t> </a:t>
            </a:r>
            <a:r>
              <a:rPr lang="en-US" dirty="0" err="1"/>
              <a:t>uchraydi</a:t>
            </a:r>
            <a:r>
              <a:rPr lang="en-US" dirty="0"/>
              <a:t>. </a:t>
            </a:r>
            <a:r>
              <a:rPr lang="en-US" dirty="0" err="1"/>
              <a:t>Azotli</a:t>
            </a:r>
            <a:r>
              <a:rPr lang="en-US" dirty="0"/>
              <a:t> </a:t>
            </a:r>
            <a:r>
              <a:rPr lang="en-US" dirty="0" err="1"/>
              <a:t>moddalar</a:t>
            </a:r>
            <a:r>
              <a:rPr lang="en-US" dirty="0"/>
              <a:t> </a:t>
            </a:r>
            <a:r>
              <a:rPr lang="en-US" dirty="0" err="1"/>
              <a:t>juda</a:t>
            </a:r>
            <a:r>
              <a:rPr lang="en-US" dirty="0"/>
              <a:t> </a:t>
            </a:r>
            <a:r>
              <a:rPr lang="en-US" dirty="0" err="1"/>
              <a:t>ko‘p</a:t>
            </a:r>
            <a:r>
              <a:rPr lang="en-US" dirty="0"/>
              <a:t> </a:t>
            </a:r>
            <a:r>
              <a:rPr lang="en-US" dirty="0" err="1"/>
              <a:t>miqdorda</a:t>
            </a:r>
            <a:r>
              <a:rPr lang="en-US" dirty="0"/>
              <a:t> </a:t>
            </a:r>
            <a:r>
              <a:rPr lang="en-US" dirty="0" err="1"/>
              <a:t>dukkakli</a:t>
            </a:r>
            <a:r>
              <a:rPr lang="en-US" dirty="0"/>
              <a:t> </a:t>
            </a:r>
            <a:r>
              <a:rPr lang="en-US" dirty="0" err="1"/>
              <a:t>sabzavotlar</a:t>
            </a:r>
            <a:r>
              <a:rPr lang="en-US" dirty="0"/>
              <a:t> </a:t>
            </a:r>
            <a:r>
              <a:rPr lang="en-US" dirty="0" err="1"/>
              <a:t>tarkibida</a:t>
            </a:r>
            <a:r>
              <a:rPr lang="en-US" dirty="0"/>
              <a:t> (2,4–6,5%), </a:t>
            </a:r>
            <a:r>
              <a:rPr lang="en-US" dirty="0" err="1"/>
              <a:t>karamda</a:t>
            </a:r>
            <a:r>
              <a:rPr lang="en-US" dirty="0"/>
              <a:t> (2,4–6,5%), </a:t>
            </a:r>
            <a:r>
              <a:rPr lang="en-US" dirty="0" err="1"/>
              <a:t>kartoshkada</a:t>
            </a:r>
            <a:r>
              <a:rPr lang="en-US" dirty="0"/>
              <a:t> (1,5–2,6%) bor. </a:t>
            </a:r>
            <a:r>
              <a:rPr lang="en-US" dirty="0" err="1"/>
              <a:t>Sabzavotlar</a:t>
            </a:r>
            <a:r>
              <a:rPr lang="en-US" dirty="0"/>
              <a:t> </a:t>
            </a:r>
            <a:r>
              <a:rPr lang="en-US" dirty="0" err="1"/>
              <a:t>ichida</a:t>
            </a:r>
            <a:r>
              <a:rPr lang="en-US" dirty="0"/>
              <a:t> </a:t>
            </a:r>
            <a:r>
              <a:rPr lang="en-US" dirty="0" err="1"/>
              <a:t>azotli</a:t>
            </a:r>
            <a:r>
              <a:rPr lang="en-US" dirty="0"/>
              <a:t> </a:t>
            </a:r>
            <a:r>
              <a:rPr lang="en-US" dirty="0" err="1"/>
              <a:t>moddalarga</a:t>
            </a:r>
            <a:r>
              <a:rPr lang="en-US" dirty="0"/>
              <a:t> </a:t>
            </a:r>
            <a:r>
              <a:rPr lang="en-US" dirty="0" err="1"/>
              <a:t>eng</a:t>
            </a:r>
            <a:r>
              <a:rPr lang="en-US" dirty="0"/>
              <a:t> boy </a:t>
            </a:r>
            <a:r>
              <a:rPr lang="en-US" dirty="0" err="1"/>
              <a:t>o‘simliklarga</a:t>
            </a:r>
            <a:r>
              <a:rPr lang="en-US" dirty="0"/>
              <a:t> </a:t>
            </a:r>
            <a:r>
              <a:rPr lang="en-US" dirty="0" err="1"/>
              <a:t>bryussel</a:t>
            </a:r>
            <a:r>
              <a:rPr lang="en-US" dirty="0"/>
              <a:t> </a:t>
            </a:r>
            <a:r>
              <a:rPr lang="en-US" dirty="0" err="1"/>
              <a:t>karami</a:t>
            </a:r>
            <a:r>
              <a:rPr lang="en-US" dirty="0"/>
              <a:t>, </a:t>
            </a:r>
            <a:r>
              <a:rPr lang="en-US" dirty="0" err="1"/>
              <a:t>dukkakli</a:t>
            </a:r>
            <a:r>
              <a:rPr lang="en-US" dirty="0"/>
              <a:t> </a:t>
            </a:r>
            <a:r>
              <a:rPr lang="en-US" dirty="0" err="1"/>
              <a:t>sabzavotlar</a:t>
            </a:r>
            <a:r>
              <a:rPr lang="en-US" dirty="0"/>
              <a:t> </a:t>
            </a:r>
            <a:r>
              <a:rPr lang="en-US" dirty="0" err="1"/>
              <a:t>va</a:t>
            </a:r>
            <a:r>
              <a:rPr lang="en-US" dirty="0"/>
              <a:t> </a:t>
            </a:r>
            <a:r>
              <a:rPr lang="en-US" dirty="0" err="1"/>
              <a:t>shpinat</a:t>
            </a:r>
            <a:r>
              <a:rPr lang="en-US" dirty="0"/>
              <a:t> </a:t>
            </a:r>
            <a:r>
              <a:rPr lang="en-US" dirty="0" err="1"/>
              <a:t>kiradi</a:t>
            </a:r>
            <a:r>
              <a:rPr lang="en-US" dirty="0"/>
              <a:t>. </a:t>
            </a:r>
            <a:r>
              <a:rPr lang="en-US" dirty="0" err="1"/>
              <a:t>Sabzavotlarni</a:t>
            </a:r>
            <a:r>
              <a:rPr lang="en-US" dirty="0"/>
              <a:t> </a:t>
            </a:r>
            <a:r>
              <a:rPr lang="en-US" dirty="0" err="1"/>
              <a:t>qayta</a:t>
            </a:r>
            <a:r>
              <a:rPr lang="en-US" dirty="0"/>
              <a:t> </a:t>
            </a:r>
            <a:r>
              <a:rPr lang="en-US" dirty="0" err="1"/>
              <a:t>ishlashda</a:t>
            </a:r>
            <a:r>
              <a:rPr lang="en-US" dirty="0"/>
              <a:t> </a:t>
            </a:r>
            <a:r>
              <a:rPr lang="en-US" dirty="0" err="1"/>
              <a:t>azotli</a:t>
            </a:r>
            <a:r>
              <a:rPr lang="en-US" dirty="0"/>
              <a:t> </a:t>
            </a:r>
            <a:r>
              <a:rPr lang="en-US" dirty="0" err="1"/>
              <a:t>moddalar</a:t>
            </a:r>
            <a:r>
              <a:rPr lang="en-US" dirty="0"/>
              <a:t> </a:t>
            </a:r>
            <a:r>
              <a:rPr lang="en-US" dirty="0" err="1"/>
              <a:t>ba’zi</a:t>
            </a:r>
            <a:r>
              <a:rPr lang="en-US" dirty="0"/>
              <a:t> </a:t>
            </a:r>
            <a:r>
              <a:rPr lang="en-US" dirty="0" err="1"/>
              <a:t>bir</a:t>
            </a:r>
            <a:r>
              <a:rPr lang="en-US" dirty="0"/>
              <a:t> </a:t>
            </a:r>
            <a:r>
              <a:rPr lang="en-US" dirty="0" err="1"/>
              <a:t>keraksiz</a:t>
            </a:r>
            <a:r>
              <a:rPr lang="en-US" dirty="0"/>
              <a:t> </a:t>
            </a:r>
            <a:r>
              <a:rPr lang="en-US" dirty="0" err="1"/>
              <a:t>xossalarni</a:t>
            </a:r>
            <a:r>
              <a:rPr lang="en-US" dirty="0"/>
              <a:t> </a:t>
            </a:r>
            <a:r>
              <a:rPr lang="en-US" dirty="0" err="1"/>
              <a:t>namoyon</a:t>
            </a:r>
            <a:r>
              <a:rPr lang="en-US" dirty="0"/>
              <a:t> </a:t>
            </a:r>
            <a:r>
              <a:rPr lang="en-US" dirty="0" err="1"/>
              <a:t>qiladi</a:t>
            </a:r>
            <a:r>
              <a:rPr lang="en-US" dirty="0"/>
              <a:t>. </a:t>
            </a:r>
            <a:r>
              <a:rPr lang="en-US" dirty="0" err="1"/>
              <a:t>Masalan</a:t>
            </a:r>
            <a:r>
              <a:rPr lang="en-US" dirty="0"/>
              <a:t>, </a:t>
            </a:r>
            <a:r>
              <a:rPr lang="en-US" dirty="0" err="1"/>
              <a:t>murabbo</a:t>
            </a:r>
            <a:r>
              <a:rPr lang="en-US" dirty="0"/>
              <a:t> </a:t>
            </a:r>
            <a:r>
              <a:rPr lang="en-US" dirty="0" err="1"/>
              <a:t>tayyorlashda</a:t>
            </a:r>
            <a:r>
              <a:rPr lang="en-US" dirty="0"/>
              <a:t> </a:t>
            </a:r>
            <a:r>
              <a:rPr lang="en-US" dirty="0" err="1"/>
              <a:t>oqsillar</a:t>
            </a:r>
            <a:r>
              <a:rPr lang="en-US" dirty="0"/>
              <a:t> </a:t>
            </a:r>
            <a:r>
              <a:rPr lang="en-US" dirty="0" err="1"/>
              <a:t>ko‘pik</a:t>
            </a:r>
            <a:r>
              <a:rPr lang="en-US" dirty="0"/>
              <a:t> </a:t>
            </a:r>
            <a:r>
              <a:rPr lang="en-US" dirty="0" err="1"/>
              <a:t>hosil</a:t>
            </a:r>
            <a:r>
              <a:rPr lang="en-US" dirty="0"/>
              <a:t> </a:t>
            </a:r>
            <a:r>
              <a:rPr lang="en-US" dirty="0" err="1"/>
              <a:t>qiladi</a:t>
            </a:r>
            <a:r>
              <a:rPr lang="en-US" dirty="0"/>
              <a:t>, </a:t>
            </a:r>
            <a:r>
              <a:rPr lang="en-US" dirty="0" err="1"/>
              <a:t>sabzavotlarni</a:t>
            </a:r>
            <a:r>
              <a:rPr lang="en-US" dirty="0"/>
              <a:t> </a:t>
            </a:r>
            <a:r>
              <a:rPr lang="en-US" dirty="0" err="1"/>
              <a:t>quritishda</a:t>
            </a:r>
            <a:r>
              <a:rPr lang="en-US" dirty="0"/>
              <a:t> </a:t>
            </a:r>
            <a:r>
              <a:rPr lang="en-US" dirty="0" err="1"/>
              <a:t>ularning</a:t>
            </a:r>
            <a:r>
              <a:rPr lang="en-US" dirty="0"/>
              <a:t> </a:t>
            </a:r>
            <a:r>
              <a:rPr lang="en-US" dirty="0" err="1"/>
              <a:t>qoray</a:t>
            </a:r>
            <a:r>
              <a:rPr lang="en-US" dirty="0"/>
              <a:t>- </a:t>
            </a:r>
            <a:r>
              <a:rPr lang="en-US" dirty="0" err="1"/>
              <a:t>ishiga</a:t>
            </a:r>
            <a:r>
              <a:rPr lang="en-US" dirty="0"/>
              <a:t> </a:t>
            </a:r>
            <a:r>
              <a:rPr lang="en-US" dirty="0" err="1"/>
              <a:t>olib</a:t>
            </a:r>
            <a:r>
              <a:rPr lang="en-US" dirty="0"/>
              <a:t> </a:t>
            </a:r>
            <a:r>
              <a:rPr lang="en-US" dirty="0" err="1"/>
              <a:t>keladi</a:t>
            </a:r>
            <a:r>
              <a:rPr lang="en-US" dirty="0"/>
              <a:t> </a:t>
            </a:r>
            <a:r>
              <a:rPr lang="en-US" dirty="0" err="1"/>
              <a:t>va</a:t>
            </a:r>
            <a:r>
              <a:rPr lang="en-US" dirty="0"/>
              <a:t> </a:t>
            </a:r>
            <a:r>
              <a:rPr lang="en-US" dirty="0" err="1"/>
              <a:t>h.k</a:t>
            </a:r>
            <a:r>
              <a:rPr lang="en-US" dirty="0"/>
              <a:t>. </a:t>
            </a:r>
            <a:r>
              <a:rPr lang="en-US" dirty="0" err="1"/>
              <a:t>Glikozidlar</a:t>
            </a:r>
            <a:r>
              <a:rPr lang="en-US" dirty="0"/>
              <a:t>. </a:t>
            </a:r>
            <a:r>
              <a:rPr lang="en-US" dirty="0" err="1"/>
              <a:t>Bular</a:t>
            </a:r>
            <a:r>
              <a:rPr lang="en-US" dirty="0"/>
              <a:t> </a:t>
            </a:r>
            <a:r>
              <a:rPr lang="en-US" dirty="0" err="1"/>
              <a:t>qandning</a:t>
            </a:r>
            <a:r>
              <a:rPr lang="en-US" dirty="0"/>
              <a:t> </a:t>
            </a:r>
            <a:r>
              <a:rPr lang="en-US" dirty="0" err="1"/>
              <a:t>spirtli</a:t>
            </a:r>
            <a:r>
              <a:rPr lang="en-US" dirty="0"/>
              <a:t>, </a:t>
            </a:r>
            <a:r>
              <a:rPr lang="en-US" dirty="0" err="1"/>
              <a:t>aldegidli</a:t>
            </a:r>
            <a:r>
              <a:rPr lang="en-US" dirty="0"/>
              <a:t>, </a:t>
            </a:r>
            <a:r>
              <a:rPr lang="en-US" dirty="0" err="1"/>
              <a:t>fenolli</a:t>
            </a:r>
            <a:r>
              <a:rPr lang="en-US" dirty="0"/>
              <a:t> </a:t>
            </a:r>
            <a:r>
              <a:rPr lang="en-US" dirty="0" err="1"/>
              <a:t>va</a:t>
            </a:r>
            <a:r>
              <a:rPr lang="en-US" dirty="0"/>
              <a:t> </a:t>
            </a:r>
            <a:r>
              <a:rPr lang="en-US" dirty="0" err="1"/>
              <a:t>kislotali</a:t>
            </a:r>
            <a:r>
              <a:rPr lang="en-US" dirty="0"/>
              <a:t> </a:t>
            </a:r>
            <a:r>
              <a:rPr lang="en-US" dirty="0" err="1"/>
              <a:t>murakkab</a:t>
            </a:r>
            <a:r>
              <a:rPr lang="en-US" dirty="0"/>
              <a:t> </a:t>
            </a:r>
            <a:r>
              <a:rPr lang="en-US" dirty="0" err="1"/>
              <a:t>birikmasidir</a:t>
            </a:r>
            <a:r>
              <a:rPr lang="en-US" dirty="0"/>
              <a:t>. </a:t>
            </a:r>
            <a:r>
              <a:rPr lang="en-US" dirty="0" err="1"/>
              <a:t>Ular</a:t>
            </a:r>
            <a:r>
              <a:rPr lang="en-US" dirty="0"/>
              <a:t> </a:t>
            </a:r>
            <a:r>
              <a:rPr lang="en-US" dirty="0" err="1"/>
              <a:t>sabzavotlar</a:t>
            </a:r>
            <a:r>
              <a:rPr lang="en-US" dirty="0"/>
              <a:t> </a:t>
            </a:r>
            <a:r>
              <a:rPr lang="en-US" dirty="0" err="1"/>
              <a:t>tarkibida</a:t>
            </a:r>
            <a:r>
              <a:rPr lang="en-US" dirty="0"/>
              <a:t> </a:t>
            </a:r>
            <a:r>
              <a:rPr lang="en-US" dirty="0" err="1"/>
              <a:t>kam</a:t>
            </a:r>
            <a:r>
              <a:rPr lang="en-US" dirty="0"/>
              <a:t> </a:t>
            </a:r>
            <a:r>
              <a:rPr lang="en-US" dirty="0" err="1"/>
              <a:t>miqdorda</a:t>
            </a:r>
            <a:r>
              <a:rPr lang="en-US" dirty="0"/>
              <a:t> </a:t>
            </a:r>
            <a:r>
              <a:rPr lang="en-US" dirty="0" err="1"/>
              <a:t>uchraydi</a:t>
            </a:r>
            <a:r>
              <a:rPr lang="en-US" dirty="0"/>
              <a:t>. </a:t>
            </a:r>
            <a:r>
              <a:rPr lang="en-US" dirty="0" err="1"/>
              <a:t>Glikozidlar</a:t>
            </a:r>
            <a:r>
              <a:rPr lang="en-US" dirty="0"/>
              <a:t>, </a:t>
            </a:r>
            <a:r>
              <a:rPr lang="en-US" dirty="0" err="1"/>
              <a:t>ko‘pincha</a:t>
            </a:r>
            <a:r>
              <a:rPr lang="en-US" dirty="0"/>
              <a:t>, </a:t>
            </a:r>
            <a:r>
              <a:rPr lang="en-US" dirty="0" err="1"/>
              <a:t>sabzavotlarning</a:t>
            </a:r>
            <a:r>
              <a:rPr lang="en-US" dirty="0"/>
              <a:t> </a:t>
            </a:r>
            <a:r>
              <a:rPr lang="en-US" dirty="0" err="1"/>
              <a:t>po‘stlog‘ida</a:t>
            </a:r>
            <a:r>
              <a:rPr lang="en-US" dirty="0"/>
              <a:t>, </a:t>
            </a:r>
            <a:r>
              <a:rPr lang="en-US" dirty="0" err="1"/>
              <a:t>urug‘ida</a:t>
            </a:r>
            <a:r>
              <a:rPr lang="en-US" dirty="0"/>
              <a:t> </a:t>
            </a:r>
            <a:r>
              <a:rPr lang="en-US" dirty="0" err="1"/>
              <a:t>va</a:t>
            </a:r>
            <a:r>
              <a:rPr lang="en-US" dirty="0"/>
              <a:t> </a:t>
            </a:r>
            <a:r>
              <a:rPr lang="en-US" dirty="0" err="1"/>
              <a:t>kamdan</a:t>
            </a:r>
            <a:r>
              <a:rPr lang="en-US" dirty="0"/>
              <a:t> </a:t>
            </a:r>
            <a:r>
              <a:rPr lang="en-US" dirty="0" err="1"/>
              <a:t>kam</a:t>
            </a:r>
            <a:r>
              <a:rPr lang="en-US" dirty="0"/>
              <a:t> </a:t>
            </a:r>
            <a:r>
              <a:rPr lang="en-US" dirty="0" err="1"/>
              <a:t>mag‘zida</a:t>
            </a:r>
            <a:r>
              <a:rPr lang="en-US" dirty="0"/>
              <a:t> </a:t>
            </a:r>
            <a:r>
              <a:rPr lang="en-US" dirty="0" err="1"/>
              <a:t>bo‘ladi</a:t>
            </a:r>
            <a:r>
              <a:rPr lang="en-US" dirty="0"/>
              <a:t>. </a:t>
            </a:r>
            <a:r>
              <a:rPr lang="en-US" dirty="0" err="1"/>
              <a:t>Sabzavotlar</a:t>
            </a:r>
            <a:r>
              <a:rPr lang="en-US" dirty="0"/>
              <a:t> </a:t>
            </a:r>
            <a:r>
              <a:rPr lang="en-US" dirty="0" err="1"/>
              <a:t>tarkibida</a:t>
            </a:r>
            <a:r>
              <a:rPr lang="en-US" dirty="0"/>
              <a:t> </a:t>
            </a:r>
            <a:r>
              <a:rPr lang="en-US" dirty="0" err="1"/>
              <a:t>glikozidlardan</a:t>
            </a:r>
            <a:r>
              <a:rPr lang="en-US" dirty="0"/>
              <a:t> </a:t>
            </a:r>
            <a:r>
              <a:rPr lang="en-US" dirty="0" err="1"/>
              <a:t>amigdalin</a:t>
            </a:r>
            <a:r>
              <a:rPr lang="en-US" dirty="0"/>
              <a:t>, </a:t>
            </a:r>
            <a:r>
              <a:rPr lang="en-US" dirty="0" err="1"/>
              <a:t>vaksininin</a:t>
            </a:r>
            <a:r>
              <a:rPr lang="en-US" dirty="0"/>
              <a:t>, </a:t>
            </a:r>
            <a:r>
              <a:rPr lang="en-US" dirty="0" err="1"/>
              <a:t>gesperidin</a:t>
            </a:r>
            <a:r>
              <a:rPr lang="en-US" dirty="0"/>
              <a:t>, </a:t>
            </a:r>
            <a:r>
              <a:rPr lang="en-US" dirty="0" err="1"/>
              <a:t>solanin</a:t>
            </a:r>
            <a:r>
              <a:rPr lang="en-US" dirty="0"/>
              <a:t> </a:t>
            </a:r>
            <a:r>
              <a:rPr lang="en-US" dirty="0" err="1"/>
              <a:t>va</a:t>
            </a:r>
            <a:r>
              <a:rPr lang="en-US" dirty="0"/>
              <a:t> </a:t>
            </a:r>
            <a:r>
              <a:rPr lang="en-US" dirty="0" err="1"/>
              <a:t>boshqalar</a:t>
            </a:r>
            <a:r>
              <a:rPr lang="en-US" dirty="0"/>
              <a:t> </a:t>
            </a:r>
            <a:r>
              <a:rPr lang="en-US" dirty="0" err="1"/>
              <a:t>uchraydi</a:t>
            </a:r>
            <a:r>
              <a:rPr lang="en-US" dirty="0"/>
              <a:t>. </a:t>
            </a:r>
            <a:r>
              <a:rPr lang="en-US" dirty="0" err="1"/>
              <a:t>Amigdalin</a:t>
            </a:r>
            <a:r>
              <a:rPr lang="en-US" dirty="0"/>
              <a:t> (</a:t>
            </a:r>
            <a:r>
              <a:rPr lang="ru-RU" dirty="0"/>
              <a:t>С20Н27Н</a:t>
            </a:r>
            <a:r>
              <a:rPr lang="en-US" dirty="0"/>
              <a:t>O11) </a:t>
            </a:r>
            <a:r>
              <a:rPr lang="en-US" dirty="0" err="1"/>
              <a:t>achchiq</a:t>
            </a:r>
            <a:r>
              <a:rPr lang="en-US" dirty="0"/>
              <a:t> </a:t>
            </a:r>
            <a:r>
              <a:rPr lang="en-US" dirty="0" err="1"/>
              <a:t>bodomning</a:t>
            </a:r>
            <a:r>
              <a:rPr lang="en-US" dirty="0"/>
              <a:t> </a:t>
            </a:r>
            <a:r>
              <a:rPr lang="en-US" dirty="0" err="1"/>
              <a:t>urug‘ida</a:t>
            </a:r>
            <a:r>
              <a:rPr lang="en-US" dirty="0"/>
              <a:t> 2,5– 3,0%, </a:t>
            </a:r>
            <a:r>
              <a:rPr lang="en-US" dirty="0" err="1"/>
              <a:t>olxo‘rida</a:t>
            </a:r>
            <a:r>
              <a:rPr lang="en-US" dirty="0"/>
              <a:t>  –  0,96%, </a:t>
            </a:r>
            <a:r>
              <a:rPr lang="en-US" dirty="0" err="1"/>
              <a:t>gilosda</a:t>
            </a:r>
            <a:r>
              <a:rPr lang="en-US" dirty="0"/>
              <a:t>  –  0,82%, </a:t>
            </a:r>
            <a:r>
              <a:rPr lang="en-US" dirty="0" err="1"/>
              <a:t>shaftolida</a:t>
            </a:r>
            <a:r>
              <a:rPr lang="en-US" dirty="0"/>
              <a:t>  –  2–3%, </a:t>
            </a:r>
            <a:r>
              <a:rPr lang="en-US" dirty="0" err="1"/>
              <a:t>olmada</a:t>
            </a:r>
            <a:r>
              <a:rPr lang="en-US" dirty="0"/>
              <a:t>  –  0,6% </a:t>
            </a:r>
            <a:r>
              <a:rPr lang="en-US" dirty="0" err="1"/>
              <a:t>bo‘ladi</a:t>
            </a:r>
            <a:r>
              <a:rPr lang="en-US" dirty="0"/>
              <a:t>. </a:t>
            </a:r>
            <a:r>
              <a:rPr lang="en-US" dirty="0" err="1"/>
              <a:t>Emulsin</a:t>
            </a:r>
            <a:r>
              <a:rPr lang="en-US" dirty="0"/>
              <a:t> </a:t>
            </a:r>
            <a:r>
              <a:rPr lang="en-US" dirty="0" err="1"/>
              <a:t>fermenti</a:t>
            </a:r>
            <a:r>
              <a:rPr lang="en-US" dirty="0"/>
              <a:t> </a:t>
            </a:r>
            <a:r>
              <a:rPr lang="en-US" dirty="0" err="1"/>
              <a:t>yoki</a:t>
            </a:r>
            <a:r>
              <a:rPr lang="en-US" dirty="0"/>
              <a:t> </a:t>
            </a:r>
            <a:r>
              <a:rPr lang="en-US" dirty="0" err="1"/>
              <a:t>kislota</a:t>
            </a:r>
            <a:r>
              <a:rPr lang="en-US" dirty="0"/>
              <a:t> </a:t>
            </a:r>
            <a:r>
              <a:rPr lang="en-US" dirty="0" err="1"/>
              <a:t>ta’sirida</a:t>
            </a:r>
            <a:r>
              <a:rPr lang="en-US" dirty="0"/>
              <a:t> </a:t>
            </a:r>
            <a:r>
              <a:rPr lang="en-US" dirty="0" err="1"/>
              <a:t>amigdalin</a:t>
            </a:r>
            <a:r>
              <a:rPr lang="en-US" dirty="0"/>
              <a:t> </a:t>
            </a:r>
            <a:r>
              <a:rPr lang="en-US" dirty="0" err="1"/>
              <a:t>gidrolizlanib</a:t>
            </a:r>
            <a:r>
              <a:rPr lang="en-US" dirty="0"/>
              <a:t>, </a:t>
            </a:r>
            <a:r>
              <a:rPr lang="en-US" dirty="0" err="1"/>
              <a:t>glukoza</a:t>
            </a:r>
            <a:r>
              <a:rPr lang="en-US" dirty="0"/>
              <a:t>, </a:t>
            </a:r>
            <a:r>
              <a:rPr lang="en-US" dirty="0" err="1"/>
              <a:t>benzoy</a:t>
            </a:r>
            <a:r>
              <a:rPr lang="en-US" dirty="0"/>
              <a:t> </a:t>
            </a:r>
            <a:r>
              <a:rPr lang="en-US" dirty="0" err="1"/>
              <a:t>aldegidi</a:t>
            </a:r>
            <a:r>
              <a:rPr lang="en-US" dirty="0"/>
              <a:t> </a:t>
            </a:r>
            <a:r>
              <a:rPr lang="en-US" dirty="0" err="1"/>
              <a:t>va</a:t>
            </a:r>
            <a:r>
              <a:rPr lang="en-US" dirty="0"/>
              <a:t> </a:t>
            </a:r>
            <a:r>
              <a:rPr lang="en-US" dirty="0" err="1"/>
              <a:t>zaharli</a:t>
            </a:r>
            <a:r>
              <a:rPr lang="en-US" dirty="0"/>
              <a:t> </a:t>
            </a:r>
            <a:r>
              <a:rPr lang="en-US" dirty="0" err="1"/>
              <a:t>modda</a:t>
            </a:r>
            <a:r>
              <a:rPr lang="en-US" dirty="0"/>
              <a:t> (</a:t>
            </a:r>
            <a:r>
              <a:rPr lang="en-US" dirty="0" err="1"/>
              <a:t>siniy</a:t>
            </a:r>
            <a:r>
              <a:rPr lang="en-US" dirty="0"/>
              <a:t> </a:t>
            </a:r>
            <a:r>
              <a:rPr lang="en-US" dirty="0" err="1"/>
              <a:t>kislotasi</a:t>
            </a:r>
            <a:r>
              <a:rPr lang="en-US" dirty="0"/>
              <a:t>) </a:t>
            </a:r>
            <a:r>
              <a:rPr lang="en-US" dirty="0" err="1"/>
              <a:t>ni</a:t>
            </a:r>
            <a:r>
              <a:rPr lang="en-US" dirty="0"/>
              <a:t> </a:t>
            </a:r>
            <a:r>
              <a:rPr lang="en-US" dirty="0" err="1"/>
              <a:t>hosil</a:t>
            </a:r>
            <a:r>
              <a:rPr lang="en-US" dirty="0"/>
              <a:t> </a:t>
            </a:r>
            <a:r>
              <a:rPr lang="en-US" dirty="0" err="1"/>
              <a:t>qiladi</a:t>
            </a:r>
            <a:r>
              <a:rPr lang="en-US" dirty="0"/>
              <a:t>. </a:t>
            </a:r>
            <a:endParaRPr lang="ru-RU" dirty="0"/>
          </a:p>
        </p:txBody>
      </p:sp>
    </p:spTree>
    <p:extLst>
      <p:ext uri="{BB962C8B-B14F-4D97-AF65-F5344CB8AC3E}">
        <p14:creationId xmlns:p14="http://schemas.microsoft.com/office/powerpoint/2010/main" val="246216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390698"/>
            <a:ext cx="8946541" cy="5857701"/>
          </a:xfrm>
        </p:spPr>
        <p:txBody>
          <a:bodyPr>
            <a:normAutofit/>
          </a:bodyPr>
          <a:lstStyle/>
          <a:p>
            <a:r>
              <a:rPr lang="en-US" sz="3600" dirty="0"/>
              <a:t>1.2. </a:t>
            </a:r>
            <a:r>
              <a:rPr lang="en-US" sz="3600" dirty="0" err="1"/>
              <a:t>Sabzavotlarga</a:t>
            </a:r>
            <a:r>
              <a:rPr lang="en-US" sz="3600" dirty="0"/>
              <a:t>  </a:t>
            </a:r>
            <a:r>
              <a:rPr lang="en-US" sz="3600" dirty="0" err="1"/>
              <a:t>ishlov</a:t>
            </a:r>
            <a:r>
              <a:rPr lang="en-US" sz="3600" dirty="0"/>
              <a:t> </a:t>
            </a:r>
            <a:r>
              <a:rPr lang="en-US" sz="3600" dirty="0" err="1" smtClean="0"/>
              <a:t>berish</a:t>
            </a:r>
            <a:endParaRPr lang="en-US" sz="3600" dirty="0" smtClean="0"/>
          </a:p>
          <a:p>
            <a:r>
              <a:rPr lang="en-US" smtClean="0"/>
              <a:t>  </a:t>
            </a:r>
            <a:r>
              <a:rPr lang="en-US" dirty="0" err="1"/>
              <a:t>Yangi</a:t>
            </a:r>
            <a:r>
              <a:rPr lang="en-US" dirty="0"/>
              <a:t> </a:t>
            </a:r>
            <a:r>
              <a:rPr lang="en-US" dirty="0" err="1"/>
              <a:t>uzilgan</a:t>
            </a:r>
            <a:r>
              <a:rPr lang="en-US" dirty="0"/>
              <a:t> </a:t>
            </a:r>
            <a:r>
              <a:rPr lang="en-US" dirty="0" err="1"/>
              <a:t>sabzavotlarga</a:t>
            </a:r>
            <a:r>
              <a:rPr lang="en-US" dirty="0"/>
              <a:t> </a:t>
            </a:r>
            <a:r>
              <a:rPr lang="en-US" dirty="0" err="1"/>
              <a:t>dastlabki</a:t>
            </a:r>
            <a:r>
              <a:rPr lang="en-US" dirty="0"/>
              <a:t> </a:t>
            </a:r>
            <a:r>
              <a:rPr lang="en-US" dirty="0" err="1"/>
              <a:t>ishlov</a:t>
            </a:r>
            <a:r>
              <a:rPr lang="en-US" dirty="0"/>
              <a:t> </a:t>
            </a:r>
            <a:r>
              <a:rPr lang="en-US" dirty="0" err="1"/>
              <a:t>beriladi</a:t>
            </a:r>
            <a:r>
              <a:rPr lang="en-US" dirty="0"/>
              <a:t>. </a:t>
            </a:r>
            <a:r>
              <a:rPr lang="en-US" dirty="0" err="1"/>
              <a:t>Ishlov</a:t>
            </a:r>
            <a:r>
              <a:rPr lang="en-US" dirty="0"/>
              <a:t> </a:t>
            </a:r>
            <a:r>
              <a:rPr lang="en-US" dirty="0" err="1"/>
              <a:t>berishda</a:t>
            </a:r>
            <a:r>
              <a:rPr lang="en-US" dirty="0"/>
              <a:t> </a:t>
            </a:r>
            <a:r>
              <a:rPr lang="en-US" dirty="0" err="1"/>
              <a:t>quyidagi</a:t>
            </a:r>
            <a:r>
              <a:rPr lang="en-US" dirty="0"/>
              <a:t> </a:t>
            </a:r>
            <a:r>
              <a:rPr lang="en-US" dirty="0" err="1"/>
              <a:t>jarayonlar</a:t>
            </a:r>
            <a:r>
              <a:rPr lang="en-US" dirty="0"/>
              <a:t> </a:t>
            </a:r>
            <a:r>
              <a:rPr lang="en-US" dirty="0" err="1"/>
              <a:t>olib</a:t>
            </a:r>
            <a:r>
              <a:rPr lang="en-US" dirty="0"/>
              <a:t> </a:t>
            </a:r>
            <a:r>
              <a:rPr lang="en-US" dirty="0" err="1"/>
              <a:t>boriladi</a:t>
            </a:r>
            <a:r>
              <a:rPr lang="en-US" dirty="0"/>
              <a:t>: </a:t>
            </a:r>
            <a:r>
              <a:rPr lang="en-US" dirty="0" err="1"/>
              <a:t>ajratish</a:t>
            </a:r>
            <a:r>
              <a:rPr lang="en-US" dirty="0"/>
              <a:t>, </a:t>
            </a:r>
            <a:r>
              <a:rPr lang="en-US" dirty="0" err="1"/>
              <a:t>yuvish</a:t>
            </a:r>
            <a:r>
              <a:rPr lang="en-US" dirty="0"/>
              <a:t>, </a:t>
            </a:r>
            <a:r>
              <a:rPr lang="en-US" dirty="0" err="1"/>
              <a:t>tozalash</a:t>
            </a:r>
            <a:r>
              <a:rPr lang="en-US" dirty="0"/>
              <a:t> </a:t>
            </a:r>
            <a:r>
              <a:rPr lang="en-US" dirty="0" err="1"/>
              <a:t>va</a:t>
            </a:r>
            <a:r>
              <a:rPr lang="en-US" dirty="0"/>
              <a:t> </a:t>
            </a:r>
            <a:r>
              <a:rPr lang="en-US" dirty="0" err="1"/>
              <a:t>maydalash.Sabzavotlarni</a:t>
            </a:r>
            <a:r>
              <a:rPr lang="en-US" dirty="0"/>
              <a:t> </a:t>
            </a:r>
            <a:r>
              <a:rPr lang="en-US" dirty="0" err="1"/>
              <a:t>ajratishda</a:t>
            </a:r>
            <a:r>
              <a:rPr lang="en-US" dirty="0"/>
              <a:t> </a:t>
            </a:r>
            <a:r>
              <a:rPr lang="en-US" dirty="0" err="1"/>
              <a:t>chirigan</a:t>
            </a:r>
            <a:r>
              <a:rPr lang="en-US" dirty="0"/>
              <a:t>, </a:t>
            </a:r>
            <a:r>
              <a:rPr lang="en-US" dirty="0" err="1"/>
              <a:t>lat</a:t>
            </a:r>
            <a:r>
              <a:rPr lang="en-US" dirty="0"/>
              <a:t> </a:t>
            </a:r>
            <a:r>
              <a:rPr lang="en-US" dirty="0" err="1"/>
              <a:t>yegan</a:t>
            </a:r>
            <a:r>
              <a:rPr lang="en-US" dirty="0"/>
              <a:t>, </a:t>
            </a:r>
            <a:r>
              <a:rPr lang="en-US" dirty="0" err="1"/>
              <a:t>bo‘laklanganlari</a:t>
            </a:r>
            <a:r>
              <a:rPr lang="en-US" dirty="0"/>
              <a:t> </a:t>
            </a:r>
            <a:r>
              <a:rPr lang="en-US" dirty="0" err="1"/>
              <a:t>olib</a:t>
            </a:r>
            <a:r>
              <a:rPr lang="en-US" dirty="0"/>
              <a:t> </a:t>
            </a:r>
            <a:r>
              <a:rPr lang="en-US" dirty="0" err="1"/>
              <a:t>tashlanadi</a:t>
            </a:r>
            <a:r>
              <a:rPr lang="en-US" dirty="0"/>
              <a:t>. </a:t>
            </a:r>
            <a:r>
              <a:rPr lang="en-US" dirty="0" err="1"/>
              <a:t>Shuningdek</a:t>
            </a:r>
            <a:r>
              <a:rPr lang="en-US" dirty="0"/>
              <a:t>, </a:t>
            </a:r>
            <a:r>
              <a:rPr lang="en-US" dirty="0" err="1"/>
              <a:t>sabzavotlar</a:t>
            </a:r>
            <a:r>
              <a:rPr lang="en-US" dirty="0"/>
              <a:t> </a:t>
            </a:r>
            <a:r>
              <a:rPr lang="en-US" dirty="0" err="1"/>
              <a:t>o‘lchami</a:t>
            </a:r>
            <a:r>
              <a:rPr lang="en-US" dirty="0"/>
              <a:t>, </a:t>
            </a:r>
            <a:r>
              <a:rPr lang="en-US" dirty="0" err="1"/>
              <a:t>pishish</a:t>
            </a:r>
            <a:r>
              <a:rPr lang="en-US" dirty="0"/>
              <a:t> </a:t>
            </a:r>
            <a:r>
              <a:rPr lang="en-US" dirty="0" err="1"/>
              <a:t>darajasi</a:t>
            </a:r>
            <a:r>
              <a:rPr lang="en-US" dirty="0"/>
              <a:t> </a:t>
            </a:r>
            <a:r>
              <a:rPr lang="en-US" dirty="0" err="1"/>
              <a:t>va</a:t>
            </a:r>
            <a:r>
              <a:rPr lang="en-US" dirty="0"/>
              <a:t> </a:t>
            </a:r>
            <a:r>
              <a:rPr lang="en-US" dirty="0" err="1"/>
              <a:t>ulardan</a:t>
            </a:r>
            <a:r>
              <a:rPr lang="en-US" dirty="0"/>
              <a:t> </a:t>
            </a:r>
            <a:r>
              <a:rPr lang="en-US" dirty="0" err="1"/>
              <a:t>qanday</a:t>
            </a:r>
            <a:r>
              <a:rPr lang="en-US" dirty="0"/>
              <a:t> </a:t>
            </a:r>
            <a:r>
              <a:rPr lang="en-US" dirty="0" err="1"/>
              <a:t>taom</a:t>
            </a:r>
            <a:r>
              <a:rPr lang="en-US" dirty="0"/>
              <a:t> </a:t>
            </a:r>
            <a:r>
              <a:rPr lang="en-US" dirty="0" err="1"/>
              <a:t>tayyorlanishiga</a:t>
            </a:r>
            <a:r>
              <a:rPr lang="en-US" dirty="0"/>
              <a:t> </a:t>
            </a:r>
            <a:r>
              <a:rPr lang="en-US" dirty="0" err="1"/>
              <a:t>qarab</a:t>
            </a:r>
            <a:r>
              <a:rPr lang="en-US" dirty="0"/>
              <a:t> </a:t>
            </a:r>
            <a:r>
              <a:rPr lang="en-US" dirty="0" err="1"/>
              <a:t>ajratiladi</a:t>
            </a:r>
            <a:r>
              <a:rPr lang="en-US" dirty="0"/>
              <a:t>. </a:t>
            </a:r>
            <a:r>
              <a:rPr lang="en-US" dirty="0" err="1"/>
              <a:t>Mikroorganizmlarning</a:t>
            </a:r>
            <a:r>
              <a:rPr lang="en-US" dirty="0"/>
              <a:t> </a:t>
            </a:r>
            <a:r>
              <a:rPr lang="en-US" dirty="0" err="1"/>
              <a:t>urug‘lanishini</a:t>
            </a:r>
            <a:r>
              <a:rPr lang="en-US" dirty="0"/>
              <a:t> </a:t>
            </a:r>
            <a:r>
              <a:rPr lang="en-US" dirty="0" err="1"/>
              <a:t>pasaytirish</a:t>
            </a:r>
            <a:r>
              <a:rPr lang="en-US" dirty="0"/>
              <a:t> </a:t>
            </a:r>
            <a:r>
              <a:rPr lang="en-US" dirty="0" err="1"/>
              <a:t>maqsadida</a:t>
            </a:r>
            <a:r>
              <a:rPr lang="en-US" dirty="0"/>
              <a:t> </a:t>
            </a:r>
            <a:r>
              <a:rPr lang="en-US" dirty="0" err="1"/>
              <a:t>sabzavotlar</a:t>
            </a:r>
            <a:r>
              <a:rPr lang="en-US" dirty="0"/>
              <a:t> (</a:t>
            </a:r>
            <a:r>
              <a:rPr lang="en-US" dirty="0" err="1"/>
              <a:t>ular</a:t>
            </a:r>
            <a:r>
              <a:rPr lang="en-US" dirty="0"/>
              <a:t> </a:t>
            </a:r>
            <a:r>
              <a:rPr lang="en-US" dirty="0" err="1"/>
              <a:t>bilan</a:t>
            </a:r>
            <a:r>
              <a:rPr lang="en-US" dirty="0"/>
              <a:t> </a:t>
            </a:r>
            <a:r>
              <a:rPr lang="en-US" dirty="0" err="1"/>
              <a:t>birga</a:t>
            </a:r>
            <a:r>
              <a:rPr lang="en-US" dirty="0"/>
              <a:t> </a:t>
            </a:r>
            <a:r>
              <a:rPr lang="en-US" dirty="0" err="1"/>
              <a:t>qazib</a:t>
            </a:r>
            <a:r>
              <a:rPr lang="en-US" dirty="0"/>
              <a:t> </a:t>
            </a:r>
            <a:r>
              <a:rPr lang="en-US" dirty="0" err="1"/>
              <a:t>olingan</a:t>
            </a:r>
            <a:r>
              <a:rPr lang="en-US" dirty="0"/>
              <a:t> </a:t>
            </a:r>
            <a:r>
              <a:rPr lang="en-US" dirty="0" err="1"/>
              <a:t>har</a:t>
            </a:r>
            <a:r>
              <a:rPr lang="en-US" dirty="0"/>
              <a:t> </a:t>
            </a:r>
            <a:r>
              <a:rPr lang="en-US" dirty="0" err="1"/>
              <a:t>xil</a:t>
            </a:r>
            <a:r>
              <a:rPr lang="en-US" dirty="0"/>
              <a:t> </a:t>
            </a:r>
            <a:r>
              <a:rPr lang="en-US" dirty="0" err="1"/>
              <a:t>chiqindilardan</a:t>
            </a:r>
            <a:r>
              <a:rPr lang="en-US" dirty="0"/>
              <a:t>) </a:t>
            </a:r>
            <a:r>
              <a:rPr lang="en-US" dirty="0" err="1"/>
              <a:t>tozalanadi</a:t>
            </a:r>
            <a:r>
              <a:rPr lang="en-US" dirty="0"/>
              <a:t> (</a:t>
            </a:r>
            <a:r>
              <a:rPr lang="en-US" dirty="0" err="1"/>
              <a:t>ya’ni</a:t>
            </a:r>
            <a:r>
              <a:rPr lang="en-US" dirty="0"/>
              <a:t>, </a:t>
            </a:r>
            <a:r>
              <a:rPr lang="en-US" dirty="0" err="1"/>
              <a:t>qum</a:t>
            </a:r>
            <a:r>
              <a:rPr lang="en-US" dirty="0"/>
              <a:t>, </a:t>
            </a:r>
            <a:r>
              <a:rPr lang="en-US" dirty="0" err="1"/>
              <a:t>tuproq</a:t>
            </a:r>
            <a:r>
              <a:rPr lang="en-US" dirty="0"/>
              <a:t>, </a:t>
            </a:r>
            <a:r>
              <a:rPr lang="en-US" dirty="0" err="1"/>
              <a:t>chang</a:t>
            </a:r>
            <a:r>
              <a:rPr lang="en-US" dirty="0"/>
              <a:t> </a:t>
            </a:r>
            <a:r>
              <a:rPr lang="en-US" dirty="0" err="1"/>
              <a:t>va</a:t>
            </a:r>
            <a:r>
              <a:rPr lang="en-US" dirty="0"/>
              <a:t> </a:t>
            </a:r>
            <a:r>
              <a:rPr lang="en-US" dirty="0" err="1"/>
              <a:t>toshchalari</a:t>
            </a:r>
            <a:r>
              <a:rPr lang="en-US" dirty="0"/>
              <a:t> </a:t>
            </a:r>
            <a:r>
              <a:rPr lang="en-US" dirty="0" err="1"/>
              <a:t>yuvib</a:t>
            </a:r>
            <a:r>
              <a:rPr lang="en-US" dirty="0"/>
              <a:t> </a:t>
            </a:r>
            <a:r>
              <a:rPr lang="en-US" dirty="0" err="1"/>
              <a:t>tashlanadi</a:t>
            </a:r>
            <a:r>
              <a:rPr lang="en-US" dirty="0"/>
              <a:t>). </a:t>
            </a:r>
            <a:r>
              <a:rPr lang="en-US" dirty="0" err="1"/>
              <a:t>Yuvib</a:t>
            </a:r>
            <a:r>
              <a:rPr lang="en-US" dirty="0"/>
              <a:t> </a:t>
            </a:r>
            <a:r>
              <a:rPr lang="en-US" dirty="0" err="1"/>
              <a:t>tozalangan</a:t>
            </a:r>
            <a:r>
              <a:rPr lang="en-US" dirty="0"/>
              <a:t> </a:t>
            </a:r>
            <a:r>
              <a:rPr lang="en-US" dirty="0" err="1"/>
              <a:t>sabzavotlar</a:t>
            </a:r>
            <a:r>
              <a:rPr lang="en-US" dirty="0"/>
              <a:t> </a:t>
            </a:r>
            <a:r>
              <a:rPr lang="en-US" dirty="0" err="1"/>
              <a:t>po‘stidan</a:t>
            </a:r>
            <a:r>
              <a:rPr lang="en-US" dirty="0"/>
              <a:t> </a:t>
            </a:r>
            <a:r>
              <a:rPr lang="en-US" dirty="0" err="1"/>
              <a:t>ajratiladi</a:t>
            </a:r>
            <a:r>
              <a:rPr lang="en-US" dirty="0"/>
              <a:t>. </a:t>
            </a:r>
            <a:r>
              <a:rPr lang="en-US" dirty="0" err="1"/>
              <a:t>Iste’mol</a:t>
            </a:r>
            <a:r>
              <a:rPr lang="en-US" dirty="0"/>
              <a:t> </a:t>
            </a:r>
            <a:r>
              <a:rPr lang="en-US" dirty="0" err="1"/>
              <a:t>qiymati</a:t>
            </a:r>
            <a:r>
              <a:rPr lang="en-US" dirty="0"/>
              <a:t> </a:t>
            </a:r>
            <a:r>
              <a:rPr lang="en-US" dirty="0" err="1"/>
              <a:t>kam</a:t>
            </a:r>
            <a:r>
              <a:rPr lang="en-US" dirty="0"/>
              <a:t> </a:t>
            </a:r>
            <a:r>
              <a:rPr lang="en-US" dirty="0" err="1"/>
              <a:t>bo‘lgan</a:t>
            </a:r>
            <a:r>
              <a:rPr lang="en-US" dirty="0"/>
              <a:t> </a:t>
            </a:r>
            <a:r>
              <a:rPr lang="en-US" dirty="0" err="1"/>
              <a:t>qismlaridan</a:t>
            </a:r>
            <a:r>
              <a:rPr lang="en-US" dirty="0"/>
              <a:t> (</a:t>
            </a:r>
            <a:r>
              <a:rPr lang="en-US" dirty="0" err="1"/>
              <a:t>po‘sti</a:t>
            </a:r>
            <a:r>
              <a:rPr lang="en-US" dirty="0"/>
              <a:t>, </a:t>
            </a:r>
            <a:r>
              <a:rPr lang="en-US" dirty="0" err="1"/>
              <a:t>dumi</a:t>
            </a:r>
            <a:r>
              <a:rPr lang="en-US" dirty="0"/>
              <a:t>, </a:t>
            </a:r>
            <a:r>
              <a:rPr lang="en-US" dirty="0" err="1"/>
              <a:t>o‘zagi</a:t>
            </a:r>
            <a:r>
              <a:rPr lang="en-US" dirty="0"/>
              <a:t>, </a:t>
            </a:r>
            <a:r>
              <a:rPr lang="en-US" dirty="0" err="1"/>
              <a:t>tuxumlari</a:t>
            </a:r>
            <a:r>
              <a:rPr lang="en-US" dirty="0"/>
              <a:t>) </a:t>
            </a:r>
            <a:r>
              <a:rPr lang="en-US" dirty="0" err="1"/>
              <a:t>tozalangan</a:t>
            </a:r>
            <a:r>
              <a:rPr lang="en-US" dirty="0"/>
              <a:t> </a:t>
            </a:r>
            <a:r>
              <a:rPr lang="en-US" dirty="0" err="1"/>
              <a:t>sabzavotlar</a:t>
            </a:r>
            <a:r>
              <a:rPr lang="en-US" dirty="0"/>
              <a:t> </a:t>
            </a:r>
            <a:r>
              <a:rPr lang="en-US" dirty="0" err="1"/>
              <a:t>qanday</a:t>
            </a:r>
            <a:r>
              <a:rPr lang="en-US" dirty="0"/>
              <a:t> </a:t>
            </a:r>
            <a:r>
              <a:rPr lang="en-US" dirty="0" err="1"/>
              <a:t>taom</a:t>
            </a:r>
            <a:r>
              <a:rPr lang="en-US" dirty="0"/>
              <a:t> </a:t>
            </a:r>
            <a:r>
              <a:rPr lang="en-US" dirty="0" err="1"/>
              <a:t>tayyorlanishiga</a:t>
            </a:r>
            <a:r>
              <a:rPr lang="en-US" dirty="0"/>
              <a:t> </a:t>
            </a:r>
            <a:r>
              <a:rPr lang="en-US" dirty="0" err="1"/>
              <a:t>qarab</a:t>
            </a:r>
            <a:r>
              <a:rPr lang="en-US" dirty="0"/>
              <a:t> </a:t>
            </a:r>
            <a:r>
              <a:rPr lang="en-US" dirty="0" err="1"/>
              <a:t>bo‘laklarga</a:t>
            </a:r>
            <a:r>
              <a:rPr lang="en-US" dirty="0"/>
              <a:t> </a:t>
            </a:r>
            <a:r>
              <a:rPr lang="en-US" dirty="0" err="1"/>
              <a:t>bo‘linadi</a:t>
            </a:r>
            <a:r>
              <a:rPr lang="en-US" dirty="0"/>
              <a:t>. </a:t>
            </a:r>
            <a:endParaRPr lang="ru-RU" dirty="0"/>
          </a:p>
        </p:txBody>
      </p:sp>
    </p:spTree>
    <p:extLst>
      <p:ext uri="{BB962C8B-B14F-4D97-AF65-F5344CB8AC3E}">
        <p14:creationId xmlns:p14="http://schemas.microsoft.com/office/powerpoint/2010/main" val="884491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Sabzavotlar</a:t>
            </a:r>
            <a:r>
              <a:rPr lang="en-US" dirty="0"/>
              <a:t> </a:t>
            </a:r>
            <a:r>
              <a:rPr lang="en-US" dirty="0" err="1"/>
              <a:t>o‘simlikning</a:t>
            </a:r>
            <a:r>
              <a:rPr lang="en-US" dirty="0"/>
              <a:t> </a:t>
            </a:r>
            <a:r>
              <a:rPr lang="en-US" dirty="0" err="1"/>
              <a:t>qaysi</a:t>
            </a:r>
            <a:r>
              <a:rPr lang="en-US" dirty="0"/>
              <a:t> </a:t>
            </a:r>
            <a:r>
              <a:rPr lang="en-US" dirty="0" err="1"/>
              <a:t>qismi</a:t>
            </a:r>
            <a:r>
              <a:rPr lang="en-US" dirty="0"/>
              <a:t> </a:t>
            </a:r>
            <a:r>
              <a:rPr lang="en-US" dirty="0" err="1"/>
              <a:t>ovqatga</a:t>
            </a:r>
            <a:r>
              <a:rPr lang="en-US" dirty="0"/>
              <a:t> </a:t>
            </a:r>
            <a:r>
              <a:rPr lang="en-US" dirty="0" err="1"/>
              <a:t>ishlatilishiga</a:t>
            </a:r>
            <a:r>
              <a:rPr lang="en-US" dirty="0"/>
              <a:t> </a:t>
            </a:r>
            <a:r>
              <a:rPr lang="en-US" dirty="0" err="1"/>
              <a:t>va</a:t>
            </a:r>
            <a:r>
              <a:rPr lang="en-US" dirty="0"/>
              <a:t> </a:t>
            </a:r>
            <a:r>
              <a:rPr lang="en-US" dirty="0" err="1"/>
              <a:t>boshqa</a:t>
            </a:r>
            <a:r>
              <a:rPr lang="en-US" dirty="0"/>
              <a:t> </a:t>
            </a:r>
            <a:r>
              <a:rPr lang="en-US" dirty="0" err="1"/>
              <a:t>belgilariga</a:t>
            </a:r>
            <a:r>
              <a:rPr lang="en-US" dirty="0"/>
              <a:t> </a:t>
            </a:r>
            <a:r>
              <a:rPr lang="en-US" dirty="0" err="1"/>
              <a:t>qarab</a:t>
            </a:r>
            <a:r>
              <a:rPr lang="en-US" dirty="0"/>
              <a:t> </a:t>
            </a:r>
            <a:r>
              <a:rPr lang="en-US" dirty="0" err="1"/>
              <a:t>vegetativ</a:t>
            </a:r>
            <a:r>
              <a:rPr lang="en-US" dirty="0"/>
              <a:t> </a:t>
            </a:r>
            <a:r>
              <a:rPr lang="en-US" dirty="0" err="1"/>
              <a:t>va</a:t>
            </a:r>
            <a:r>
              <a:rPr lang="en-US" dirty="0"/>
              <a:t> </a:t>
            </a:r>
            <a:r>
              <a:rPr lang="en-US" dirty="0" err="1"/>
              <a:t>mevali</a:t>
            </a:r>
            <a:r>
              <a:rPr lang="en-US" dirty="0"/>
              <a:t> </a:t>
            </a:r>
            <a:r>
              <a:rPr lang="en-US" dirty="0" err="1"/>
              <a:t>guruhlarga</a:t>
            </a:r>
            <a:r>
              <a:rPr lang="en-US" dirty="0"/>
              <a:t> </a:t>
            </a:r>
            <a:r>
              <a:rPr lang="en-US" dirty="0" err="1"/>
              <a:t>bo‘linadi</a:t>
            </a:r>
            <a:r>
              <a:rPr lang="en-US" dirty="0"/>
              <a:t>.</a:t>
            </a:r>
            <a:endParaRPr lang="ru-RU" dirty="0"/>
          </a:p>
        </p:txBody>
      </p:sp>
    </p:spTree>
    <p:extLst>
      <p:ext uri="{BB962C8B-B14F-4D97-AF65-F5344CB8AC3E}">
        <p14:creationId xmlns:p14="http://schemas.microsoft.com/office/powerpoint/2010/main" val="104649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Vegetativ</a:t>
            </a:r>
            <a:r>
              <a:rPr lang="en-US" dirty="0"/>
              <a:t> </a:t>
            </a:r>
            <a:r>
              <a:rPr lang="en-US" dirty="0" err="1"/>
              <a:t>sabzavotlar</a:t>
            </a:r>
            <a:r>
              <a:rPr lang="en-US" dirty="0"/>
              <a:t> </a:t>
            </a:r>
            <a:r>
              <a:rPr lang="en-US" dirty="0" err="1"/>
              <a:t>quyidagi</a:t>
            </a:r>
            <a:r>
              <a:rPr lang="en-US" dirty="0"/>
              <a:t> </a:t>
            </a:r>
            <a:r>
              <a:rPr lang="en-US" dirty="0" err="1"/>
              <a:t>kichik</a:t>
            </a:r>
            <a:r>
              <a:rPr lang="en-US" dirty="0"/>
              <a:t> </a:t>
            </a:r>
            <a:r>
              <a:rPr lang="en-US" dirty="0" err="1"/>
              <a:t>guruhlarga</a:t>
            </a:r>
            <a:r>
              <a:rPr lang="en-US" dirty="0"/>
              <a:t> </a:t>
            </a:r>
            <a:r>
              <a:rPr lang="en-US" dirty="0" err="1"/>
              <a:t>bo‘linadi</a:t>
            </a:r>
            <a:endParaRPr lang="ru-RU" dirty="0"/>
          </a:p>
        </p:txBody>
      </p:sp>
      <p:sp>
        <p:nvSpPr>
          <p:cNvPr id="3" name="Объект 2"/>
          <p:cNvSpPr>
            <a:spLocks noGrp="1"/>
          </p:cNvSpPr>
          <p:nvPr>
            <p:ph idx="1"/>
          </p:nvPr>
        </p:nvSpPr>
        <p:spPr/>
        <p:txBody>
          <a:bodyPr/>
          <a:lstStyle/>
          <a:p>
            <a:r>
              <a:rPr lang="en-US" dirty="0" smtClean="0"/>
              <a:t>1.Vegetativ </a:t>
            </a:r>
            <a:r>
              <a:rPr lang="en-US" dirty="0" err="1"/>
              <a:t>guruhda</a:t>
            </a:r>
            <a:r>
              <a:rPr lang="en-US" dirty="0"/>
              <a:t> </a:t>
            </a:r>
            <a:r>
              <a:rPr lang="en-US" dirty="0" err="1"/>
              <a:t>o‘simlikning</a:t>
            </a:r>
            <a:r>
              <a:rPr lang="en-US" dirty="0"/>
              <a:t> </a:t>
            </a:r>
            <a:r>
              <a:rPr lang="en-US" dirty="0" err="1"/>
              <a:t>ildizi</a:t>
            </a:r>
            <a:r>
              <a:rPr lang="en-US" dirty="0"/>
              <a:t>, </a:t>
            </a:r>
            <a:r>
              <a:rPr lang="en-US" dirty="0" err="1"/>
              <a:t>tuganak</a:t>
            </a:r>
            <a:r>
              <a:rPr lang="en-US" dirty="0"/>
              <a:t> </a:t>
            </a:r>
            <a:r>
              <a:rPr lang="en-US" dirty="0" err="1"/>
              <a:t>mevasi</a:t>
            </a:r>
            <a:r>
              <a:rPr lang="en-US" dirty="0"/>
              <a:t>, </a:t>
            </a:r>
            <a:r>
              <a:rPr lang="en-US" dirty="0" err="1"/>
              <a:t>bargi</a:t>
            </a:r>
            <a:r>
              <a:rPr lang="en-US" dirty="0"/>
              <a:t>, </a:t>
            </a:r>
            <a:r>
              <a:rPr lang="en-US" dirty="0" err="1"/>
              <a:t>poyasi</a:t>
            </a:r>
            <a:r>
              <a:rPr lang="en-US" dirty="0"/>
              <a:t>, </a:t>
            </a:r>
            <a:r>
              <a:rPr lang="en-US" dirty="0" err="1"/>
              <a:t>piyozboshi</a:t>
            </a:r>
            <a:r>
              <a:rPr lang="en-US" dirty="0"/>
              <a:t> </a:t>
            </a:r>
            <a:r>
              <a:rPr lang="en-US" dirty="0" err="1"/>
              <a:t>va</a:t>
            </a:r>
            <a:r>
              <a:rPr lang="en-US" dirty="0"/>
              <a:t> </a:t>
            </a:r>
            <a:r>
              <a:rPr lang="en-US" dirty="0" err="1"/>
              <a:t>hokazo</a:t>
            </a:r>
            <a:r>
              <a:rPr lang="en-US" dirty="0"/>
              <a:t> </a:t>
            </a:r>
            <a:r>
              <a:rPr lang="en-US" dirty="0" err="1"/>
              <a:t>ovqatga</a:t>
            </a:r>
            <a:r>
              <a:rPr lang="en-US" dirty="0"/>
              <a:t> </a:t>
            </a:r>
            <a:r>
              <a:rPr lang="en-US" dirty="0" err="1"/>
              <a:t>ishlatiladi</a:t>
            </a:r>
            <a:r>
              <a:rPr lang="en-US" dirty="0"/>
              <a:t>. </a:t>
            </a:r>
            <a:r>
              <a:rPr lang="en-US" dirty="0" err="1"/>
              <a:t>Vegetativ</a:t>
            </a:r>
            <a:r>
              <a:rPr lang="en-US" dirty="0"/>
              <a:t> </a:t>
            </a:r>
            <a:r>
              <a:rPr lang="en-US" dirty="0" err="1" smtClean="0"/>
              <a:t>abzavotlar</a:t>
            </a:r>
            <a:r>
              <a:rPr lang="en-US" dirty="0" smtClean="0"/>
              <a:t> </a:t>
            </a:r>
            <a:r>
              <a:rPr lang="en-US" dirty="0" err="1"/>
              <a:t>quyidagi</a:t>
            </a:r>
            <a:r>
              <a:rPr lang="en-US" dirty="0"/>
              <a:t> </a:t>
            </a:r>
            <a:r>
              <a:rPr lang="en-US" dirty="0" err="1"/>
              <a:t>kichik</a:t>
            </a:r>
            <a:r>
              <a:rPr lang="en-US" dirty="0"/>
              <a:t> </a:t>
            </a:r>
            <a:r>
              <a:rPr lang="en-US" dirty="0" err="1"/>
              <a:t>guruhlarga</a:t>
            </a:r>
            <a:r>
              <a:rPr lang="en-US" dirty="0"/>
              <a:t> </a:t>
            </a:r>
            <a:r>
              <a:rPr lang="en-US" dirty="0" err="1"/>
              <a:t>bo‘linadi</a:t>
            </a:r>
            <a:r>
              <a:rPr lang="en-US" dirty="0" smtClean="0"/>
              <a:t>.</a:t>
            </a:r>
          </a:p>
          <a:p>
            <a:r>
              <a:rPr lang="en-US" dirty="0"/>
              <a:t>2. </a:t>
            </a:r>
            <a:r>
              <a:rPr lang="en-US" dirty="0" err="1"/>
              <a:t>Mevali</a:t>
            </a:r>
            <a:r>
              <a:rPr lang="en-US" dirty="0"/>
              <a:t> </a:t>
            </a:r>
            <a:r>
              <a:rPr lang="en-US" dirty="0" err="1"/>
              <a:t>sabzavotlarning</a:t>
            </a:r>
            <a:r>
              <a:rPr lang="en-US" dirty="0"/>
              <a:t> </a:t>
            </a:r>
            <a:r>
              <a:rPr lang="en-US" dirty="0" err="1"/>
              <a:t>mevasi</a:t>
            </a:r>
            <a:r>
              <a:rPr lang="en-US" dirty="0"/>
              <a:t> </a:t>
            </a:r>
            <a:r>
              <a:rPr lang="en-US" dirty="0" err="1"/>
              <a:t>va</a:t>
            </a:r>
            <a:r>
              <a:rPr lang="en-US" dirty="0"/>
              <a:t> </a:t>
            </a:r>
            <a:r>
              <a:rPr lang="en-US" dirty="0" err="1"/>
              <a:t>urug‘i</a:t>
            </a:r>
            <a:r>
              <a:rPr lang="en-US" dirty="0"/>
              <a:t> </a:t>
            </a:r>
            <a:r>
              <a:rPr lang="en-US" dirty="0" err="1"/>
              <a:t>ovqatga</a:t>
            </a:r>
            <a:r>
              <a:rPr lang="en-US" dirty="0"/>
              <a:t> </a:t>
            </a:r>
            <a:r>
              <a:rPr lang="en-US" dirty="0" err="1"/>
              <a:t>ishlatiladi</a:t>
            </a:r>
            <a:r>
              <a:rPr lang="en-US" dirty="0"/>
              <a:t>. </a:t>
            </a:r>
            <a:r>
              <a:rPr lang="en-US" dirty="0" err="1"/>
              <a:t>Bunday</a:t>
            </a:r>
            <a:r>
              <a:rPr lang="en-US" dirty="0"/>
              <a:t> </a:t>
            </a:r>
            <a:r>
              <a:rPr lang="en-US" dirty="0" err="1"/>
              <a:t>sabzavotlar</a:t>
            </a:r>
            <a:r>
              <a:rPr lang="en-US" dirty="0"/>
              <a:t> </a:t>
            </a:r>
            <a:r>
              <a:rPr lang="en-US" dirty="0" err="1"/>
              <a:t>quyidagi</a:t>
            </a:r>
            <a:r>
              <a:rPr lang="en-US" dirty="0"/>
              <a:t> </a:t>
            </a:r>
            <a:r>
              <a:rPr lang="en-US" dirty="0" err="1"/>
              <a:t>guruhlarga</a:t>
            </a:r>
            <a:r>
              <a:rPr lang="en-US" dirty="0"/>
              <a:t> </a:t>
            </a:r>
            <a:r>
              <a:rPr lang="en-US" dirty="0" err="1"/>
              <a:t>bo‘linadi</a:t>
            </a:r>
            <a:r>
              <a:rPr lang="en-US" dirty="0"/>
              <a:t>:– </a:t>
            </a:r>
            <a:r>
              <a:rPr lang="en-US" dirty="0" err="1"/>
              <a:t>qovoqsimon</a:t>
            </a:r>
            <a:r>
              <a:rPr lang="en-US" dirty="0"/>
              <a:t> </a:t>
            </a:r>
            <a:r>
              <a:rPr lang="en-US" dirty="0" err="1"/>
              <a:t>sabzavotlar</a:t>
            </a:r>
            <a:r>
              <a:rPr lang="en-US" dirty="0"/>
              <a:t> – </a:t>
            </a:r>
            <a:r>
              <a:rPr lang="en-US" dirty="0" err="1"/>
              <a:t>bodring</a:t>
            </a:r>
            <a:r>
              <a:rPr lang="en-US" dirty="0"/>
              <a:t>, </a:t>
            </a:r>
            <a:r>
              <a:rPr lang="en-US" dirty="0" err="1"/>
              <a:t>qovoq</a:t>
            </a:r>
            <a:r>
              <a:rPr lang="en-US" dirty="0"/>
              <a:t>, </a:t>
            </a:r>
            <a:r>
              <a:rPr lang="en-US" dirty="0" err="1"/>
              <a:t>kabachki</a:t>
            </a:r>
            <a:r>
              <a:rPr lang="en-US" dirty="0"/>
              <a:t>, </a:t>
            </a:r>
            <a:r>
              <a:rPr lang="en-US" dirty="0" err="1"/>
              <a:t>patisson</a:t>
            </a:r>
            <a:r>
              <a:rPr lang="en-US" dirty="0"/>
              <a:t>, </a:t>
            </a:r>
            <a:r>
              <a:rPr lang="en-US" dirty="0" err="1"/>
              <a:t>tarvuz</a:t>
            </a:r>
            <a:r>
              <a:rPr lang="en-US" dirty="0"/>
              <a:t>, </a:t>
            </a:r>
            <a:r>
              <a:rPr lang="en-US" dirty="0" err="1"/>
              <a:t>qovun</a:t>
            </a:r>
            <a:r>
              <a:rPr lang="en-US" dirty="0"/>
              <a:t>; – </a:t>
            </a:r>
            <a:r>
              <a:rPr lang="en-US" dirty="0" err="1"/>
              <a:t>pomidorsimon</a:t>
            </a:r>
            <a:r>
              <a:rPr lang="en-US" dirty="0"/>
              <a:t> </a:t>
            </a:r>
            <a:r>
              <a:rPr lang="en-US" dirty="0" err="1"/>
              <a:t>sabzavotlar</a:t>
            </a:r>
            <a:r>
              <a:rPr lang="en-US" dirty="0"/>
              <a:t> – </a:t>
            </a:r>
            <a:r>
              <a:rPr lang="en-US" dirty="0" err="1"/>
              <a:t>pomidor</a:t>
            </a:r>
            <a:r>
              <a:rPr lang="en-US" dirty="0"/>
              <a:t>, </a:t>
            </a:r>
            <a:r>
              <a:rPr lang="en-US" dirty="0" err="1"/>
              <a:t>baqlajon</a:t>
            </a:r>
            <a:r>
              <a:rPr lang="en-US" dirty="0"/>
              <a:t>, </a:t>
            </a:r>
            <a:r>
              <a:rPr lang="en-US" dirty="0" err="1"/>
              <a:t>qalampir</a:t>
            </a:r>
            <a:r>
              <a:rPr lang="en-US" dirty="0"/>
              <a:t>. – </a:t>
            </a:r>
            <a:r>
              <a:rPr lang="en-US" dirty="0" err="1"/>
              <a:t>dukkakli</a:t>
            </a:r>
            <a:r>
              <a:rPr lang="en-US" dirty="0"/>
              <a:t> </a:t>
            </a:r>
            <a:r>
              <a:rPr lang="en-US" dirty="0" err="1"/>
              <a:t>sabzavotlar</a:t>
            </a:r>
            <a:r>
              <a:rPr lang="en-US" dirty="0"/>
              <a:t> – </a:t>
            </a:r>
            <a:r>
              <a:rPr lang="en-US" dirty="0" err="1"/>
              <a:t>no‘xat</a:t>
            </a:r>
            <a:r>
              <a:rPr lang="en-US" dirty="0"/>
              <a:t>, </a:t>
            </a:r>
            <a:r>
              <a:rPr lang="en-US" dirty="0" err="1"/>
              <a:t>loviya</a:t>
            </a:r>
            <a:r>
              <a:rPr lang="en-US" dirty="0"/>
              <a:t>, </a:t>
            </a:r>
            <a:r>
              <a:rPr lang="en-US" dirty="0" err="1"/>
              <a:t>dukkak</a:t>
            </a:r>
            <a:r>
              <a:rPr lang="en-US" dirty="0"/>
              <a:t>; – </a:t>
            </a:r>
            <a:r>
              <a:rPr lang="en-US" dirty="0" err="1"/>
              <a:t>donli</a:t>
            </a:r>
            <a:r>
              <a:rPr lang="en-US" dirty="0"/>
              <a:t> </a:t>
            </a:r>
            <a:r>
              <a:rPr lang="en-US" dirty="0" err="1"/>
              <a:t>sabzavotlar</a:t>
            </a:r>
            <a:r>
              <a:rPr lang="en-US" dirty="0"/>
              <a:t> – </a:t>
            </a:r>
            <a:r>
              <a:rPr lang="en-US" dirty="0" err="1"/>
              <a:t>shakar</a:t>
            </a:r>
            <a:r>
              <a:rPr lang="en-US" dirty="0"/>
              <a:t> (</a:t>
            </a:r>
            <a:r>
              <a:rPr lang="en-US" dirty="0" err="1"/>
              <a:t>oq</a:t>
            </a:r>
            <a:r>
              <a:rPr lang="en-US" dirty="0"/>
              <a:t>) </a:t>
            </a:r>
            <a:r>
              <a:rPr lang="en-US" dirty="0" err="1"/>
              <a:t>jo‘xori</a:t>
            </a:r>
            <a:r>
              <a:rPr lang="en-US" dirty="0"/>
              <a:t>. </a:t>
            </a:r>
            <a:r>
              <a:rPr lang="en-US" dirty="0" err="1"/>
              <a:t>Kartoshka</a:t>
            </a:r>
            <a:r>
              <a:rPr lang="en-US" dirty="0"/>
              <a:t> – </a:t>
            </a:r>
            <a:r>
              <a:rPr lang="en-US" dirty="0" err="1"/>
              <a:t>barcha</a:t>
            </a:r>
            <a:r>
              <a:rPr lang="en-US" dirty="0"/>
              <a:t> </a:t>
            </a:r>
            <a:r>
              <a:rPr lang="en-US" dirty="0" err="1"/>
              <a:t>sabzavotlar</a:t>
            </a:r>
            <a:r>
              <a:rPr lang="en-US" dirty="0"/>
              <a:t> </a:t>
            </a:r>
            <a:r>
              <a:rPr lang="en-US" dirty="0" err="1"/>
              <a:t>ichida</a:t>
            </a:r>
            <a:r>
              <a:rPr lang="en-US" dirty="0"/>
              <a:t> </a:t>
            </a:r>
            <a:r>
              <a:rPr lang="en-US" dirty="0" err="1"/>
              <a:t>eng</a:t>
            </a:r>
            <a:r>
              <a:rPr lang="en-US" dirty="0"/>
              <a:t> </a:t>
            </a:r>
            <a:r>
              <a:rPr lang="en-US" dirty="0" err="1"/>
              <a:t>muhim</a:t>
            </a:r>
            <a:r>
              <a:rPr lang="en-US" dirty="0"/>
              <a:t> aha- </a:t>
            </a:r>
            <a:r>
              <a:rPr lang="en-US" dirty="0" err="1"/>
              <a:t>miyatga</a:t>
            </a:r>
            <a:r>
              <a:rPr lang="en-US" dirty="0"/>
              <a:t> </a:t>
            </a:r>
            <a:r>
              <a:rPr lang="en-US" dirty="0" err="1"/>
              <a:t>ega</a:t>
            </a:r>
            <a:r>
              <a:rPr lang="en-US" dirty="0"/>
              <a:t>. </a:t>
            </a:r>
            <a:r>
              <a:rPr lang="en-US" dirty="0" err="1"/>
              <a:t>Undan</a:t>
            </a:r>
            <a:r>
              <a:rPr lang="en-US" dirty="0"/>
              <a:t> </a:t>
            </a:r>
            <a:r>
              <a:rPr lang="en-US" dirty="0" err="1"/>
              <a:t>kraxmal</a:t>
            </a:r>
            <a:r>
              <a:rPr lang="en-US" dirty="0"/>
              <a:t>, </a:t>
            </a:r>
            <a:r>
              <a:rPr lang="en-US" dirty="0" err="1"/>
              <a:t>patoka</a:t>
            </a:r>
            <a:r>
              <a:rPr lang="en-US" dirty="0"/>
              <a:t>, </a:t>
            </a:r>
            <a:r>
              <a:rPr lang="en-US" dirty="0" err="1"/>
              <a:t>dekstrin</a:t>
            </a:r>
            <a:r>
              <a:rPr lang="en-US" dirty="0"/>
              <a:t>, </a:t>
            </a:r>
            <a:r>
              <a:rPr lang="en-US" dirty="0" err="1"/>
              <a:t>glukoza</a:t>
            </a:r>
            <a:r>
              <a:rPr lang="en-US" dirty="0"/>
              <a:t> </a:t>
            </a:r>
            <a:r>
              <a:rPr lang="en-US" dirty="0" err="1"/>
              <a:t>va</a:t>
            </a:r>
            <a:r>
              <a:rPr lang="en-US" dirty="0"/>
              <a:t> spirt </a:t>
            </a:r>
            <a:r>
              <a:rPr lang="en-US" dirty="0" err="1"/>
              <a:t>olinadi</a:t>
            </a:r>
            <a:r>
              <a:rPr lang="en-US" dirty="0"/>
              <a:t>. </a:t>
            </a:r>
            <a:endParaRPr lang="ru-RU" dirty="0"/>
          </a:p>
        </p:txBody>
      </p:sp>
    </p:spTree>
    <p:extLst>
      <p:ext uri="{BB962C8B-B14F-4D97-AF65-F5344CB8AC3E}">
        <p14:creationId xmlns:p14="http://schemas.microsoft.com/office/powerpoint/2010/main" val="389067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t>Kartoshkaga</a:t>
            </a:r>
            <a:r>
              <a:rPr lang="en-US" dirty="0" smtClean="0"/>
              <a:t> </a:t>
            </a:r>
            <a:r>
              <a:rPr lang="en-US" dirty="0" err="1" smtClean="0"/>
              <a:t>ishlov</a:t>
            </a:r>
            <a:r>
              <a:rPr lang="en-US" dirty="0" smtClean="0"/>
              <a:t> </a:t>
            </a:r>
            <a:r>
              <a:rPr lang="en-US" dirty="0" err="1" smtClean="0"/>
              <a:t>berish</a:t>
            </a:r>
            <a:r>
              <a:rPr lang="en-US" dirty="0" smtClean="0"/>
              <a:t> .</a:t>
            </a:r>
            <a:endParaRPr lang="ru-RU" dirty="0"/>
          </a:p>
        </p:txBody>
      </p:sp>
      <p:sp>
        <p:nvSpPr>
          <p:cNvPr id="3" name="Объект 2"/>
          <p:cNvSpPr>
            <a:spLocks noGrp="1"/>
          </p:cNvSpPr>
          <p:nvPr>
            <p:ph idx="1"/>
          </p:nvPr>
        </p:nvSpPr>
        <p:spPr/>
        <p:txBody>
          <a:bodyPr>
            <a:normAutofit lnSpcReduction="10000"/>
          </a:bodyPr>
          <a:lstStyle/>
          <a:p>
            <a:r>
              <a:rPr lang="en-US" dirty="0" err="1"/>
              <a:t>Oziq-ovqat</a:t>
            </a:r>
            <a:r>
              <a:rPr lang="en-US" dirty="0"/>
              <a:t> </a:t>
            </a:r>
            <a:r>
              <a:rPr lang="en-US" dirty="0" err="1"/>
              <a:t>korxonasiga</a:t>
            </a:r>
            <a:r>
              <a:rPr lang="en-US" dirty="0"/>
              <a:t> </a:t>
            </a:r>
            <a:r>
              <a:rPr lang="en-US" dirty="0" err="1"/>
              <a:t>keltirilgan</a:t>
            </a:r>
            <a:r>
              <a:rPr lang="en-US" dirty="0"/>
              <a:t> </a:t>
            </a:r>
            <a:r>
              <a:rPr lang="en-US" dirty="0" err="1"/>
              <a:t>kartoshka</a:t>
            </a:r>
            <a:r>
              <a:rPr lang="en-US" dirty="0"/>
              <a:t> </a:t>
            </a:r>
            <a:r>
              <a:rPr lang="en-US" dirty="0" err="1"/>
              <a:t>navlarga</a:t>
            </a:r>
            <a:r>
              <a:rPr lang="en-US" dirty="0"/>
              <a:t> </a:t>
            </a:r>
            <a:r>
              <a:rPr lang="en-US" dirty="0" err="1"/>
              <a:t>ajratiladi</a:t>
            </a:r>
            <a:r>
              <a:rPr lang="en-US" dirty="0"/>
              <a:t>, </a:t>
            </a:r>
            <a:r>
              <a:rPr lang="en-US" dirty="0" err="1"/>
              <a:t>o‘lchamiga</a:t>
            </a:r>
            <a:r>
              <a:rPr lang="en-US" dirty="0"/>
              <a:t> </a:t>
            </a:r>
            <a:r>
              <a:rPr lang="en-US" dirty="0" err="1"/>
              <a:t>qarab</a:t>
            </a:r>
            <a:r>
              <a:rPr lang="en-US" dirty="0"/>
              <a:t> </a:t>
            </a:r>
            <a:r>
              <a:rPr lang="en-US" dirty="0" err="1"/>
              <a:t>taqsimlanadi</a:t>
            </a:r>
            <a:r>
              <a:rPr lang="en-US" dirty="0"/>
              <a:t>, </a:t>
            </a:r>
            <a:r>
              <a:rPr lang="en-US" dirty="0" err="1"/>
              <a:t>tozalagich</a:t>
            </a:r>
            <a:r>
              <a:rPr lang="en-US" dirty="0"/>
              <a:t> </a:t>
            </a:r>
            <a:r>
              <a:rPr lang="en-US" dirty="0" err="1"/>
              <a:t>jihozlarda</a:t>
            </a:r>
            <a:r>
              <a:rPr lang="en-US" dirty="0"/>
              <a:t> </a:t>
            </a:r>
            <a:r>
              <a:rPr lang="en-US" dirty="0" err="1"/>
              <a:t>po‘stidan</a:t>
            </a:r>
            <a:r>
              <a:rPr lang="en-US" dirty="0"/>
              <a:t> </a:t>
            </a:r>
            <a:r>
              <a:rPr lang="en-US" dirty="0" err="1"/>
              <a:t>ajratiladi</a:t>
            </a:r>
            <a:r>
              <a:rPr lang="en-US" dirty="0"/>
              <a:t> </a:t>
            </a:r>
            <a:r>
              <a:rPr lang="en-US" dirty="0" err="1"/>
              <a:t>va</a:t>
            </a:r>
            <a:r>
              <a:rPr lang="en-US" dirty="0"/>
              <a:t>  </a:t>
            </a:r>
            <a:r>
              <a:rPr lang="en-US" dirty="0" err="1"/>
              <a:t>maxsus</a:t>
            </a:r>
            <a:r>
              <a:rPr lang="en-US" dirty="0"/>
              <a:t> </a:t>
            </a:r>
            <a:r>
              <a:rPr lang="en-US" dirty="0" err="1"/>
              <a:t>yuvish</a:t>
            </a:r>
            <a:r>
              <a:rPr lang="en-US" dirty="0"/>
              <a:t> </a:t>
            </a:r>
            <a:r>
              <a:rPr lang="en-US" dirty="0" err="1"/>
              <a:t>vannalarida</a:t>
            </a:r>
            <a:r>
              <a:rPr lang="en-US" dirty="0"/>
              <a:t>  </a:t>
            </a:r>
            <a:r>
              <a:rPr lang="en-US" dirty="0" err="1"/>
              <a:t>yuviladi</a:t>
            </a:r>
            <a:r>
              <a:rPr lang="en-US" dirty="0"/>
              <a:t>. </a:t>
            </a:r>
            <a:r>
              <a:rPr lang="en-US" dirty="0" err="1"/>
              <a:t>So‘ngra</a:t>
            </a:r>
            <a:r>
              <a:rPr lang="en-US" dirty="0"/>
              <a:t> </a:t>
            </a:r>
            <a:r>
              <a:rPr lang="en-US" dirty="0" err="1"/>
              <a:t>kartoshka</a:t>
            </a:r>
            <a:r>
              <a:rPr lang="en-US" dirty="0"/>
              <a:t> </a:t>
            </a:r>
            <a:r>
              <a:rPr lang="en-US" dirty="0" err="1"/>
              <a:t>issiqlik</a:t>
            </a:r>
            <a:r>
              <a:rPr lang="en-US" dirty="0"/>
              <a:t> </a:t>
            </a:r>
            <a:r>
              <a:rPr lang="en-US" dirty="0" err="1"/>
              <a:t>ishlovi</a:t>
            </a:r>
            <a:r>
              <a:rPr lang="en-US" dirty="0"/>
              <a:t> </a:t>
            </a:r>
            <a:r>
              <a:rPr lang="en-US" dirty="0" err="1"/>
              <a:t>berish</a:t>
            </a:r>
            <a:r>
              <a:rPr lang="en-US" dirty="0"/>
              <a:t> </a:t>
            </a:r>
            <a:r>
              <a:rPr lang="en-US" dirty="0" err="1"/>
              <a:t>yoki</a:t>
            </a:r>
            <a:r>
              <a:rPr lang="en-US" dirty="0"/>
              <a:t> </a:t>
            </a:r>
            <a:r>
              <a:rPr lang="en-US" dirty="0" err="1"/>
              <a:t>tozalashga</a:t>
            </a:r>
            <a:r>
              <a:rPr lang="en-US" dirty="0"/>
              <a:t> </a:t>
            </a:r>
            <a:r>
              <a:rPr lang="en-US" dirty="0" err="1"/>
              <a:t>yuboriladi</a:t>
            </a:r>
            <a:r>
              <a:rPr lang="en-US" dirty="0"/>
              <a:t>. </a:t>
            </a:r>
            <a:r>
              <a:rPr lang="en-US" dirty="0" err="1"/>
              <a:t>Kartoshka</a:t>
            </a:r>
            <a:r>
              <a:rPr lang="en-US" dirty="0"/>
              <a:t> </a:t>
            </a:r>
            <a:r>
              <a:rPr lang="en-US" dirty="0" err="1"/>
              <a:t>tozalagich</a:t>
            </a:r>
            <a:r>
              <a:rPr lang="en-US" dirty="0"/>
              <a:t> </a:t>
            </a:r>
            <a:r>
              <a:rPr lang="en-US" dirty="0" err="1"/>
              <a:t>jihozlarida</a:t>
            </a:r>
            <a:r>
              <a:rPr lang="en-US" dirty="0"/>
              <a:t> </a:t>
            </a:r>
            <a:r>
              <a:rPr lang="en-US" dirty="0" err="1"/>
              <a:t>jihozdan</a:t>
            </a:r>
            <a:r>
              <a:rPr lang="en-US" dirty="0"/>
              <a:t> </a:t>
            </a:r>
            <a:r>
              <a:rPr lang="en-US" dirty="0" err="1"/>
              <a:t>chiquvchi</a:t>
            </a:r>
            <a:r>
              <a:rPr lang="en-US" dirty="0"/>
              <a:t> </a:t>
            </a:r>
            <a:r>
              <a:rPr lang="en-US" dirty="0" err="1"/>
              <a:t>kartoshka</a:t>
            </a:r>
            <a:r>
              <a:rPr lang="en-US" dirty="0"/>
              <a:t> </a:t>
            </a:r>
            <a:r>
              <a:rPr lang="en-US" dirty="0" err="1"/>
              <a:t>donalarining</a:t>
            </a:r>
            <a:r>
              <a:rPr lang="en-US" dirty="0"/>
              <a:t> 95% </a:t>
            </a:r>
            <a:r>
              <a:rPr lang="en-US" dirty="0" err="1"/>
              <a:t>tozalanmaguncha</a:t>
            </a:r>
            <a:r>
              <a:rPr lang="en-US" dirty="0"/>
              <a:t>  </a:t>
            </a:r>
            <a:r>
              <a:rPr lang="en-US" dirty="0" err="1"/>
              <a:t>davom</a:t>
            </a:r>
            <a:r>
              <a:rPr lang="en-US" dirty="0"/>
              <a:t> </a:t>
            </a:r>
            <a:r>
              <a:rPr lang="en-US" dirty="0" err="1"/>
              <a:t>etaveradi</a:t>
            </a:r>
            <a:r>
              <a:rPr lang="en-US" dirty="0"/>
              <a:t>, </a:t>
            </a:r>
            <a:r>
              <a:rPr lang="en-US" dirty="0" err="1"/>
              <a:t>qolgan</a:t>
            </a:r>
            <a:r>
              <a:rPr lang="en-US" dirty="0"/>
              <a:t> 5% </a:t>
            </a:r>
            <a:r>
              <a:rPr lang="en-US" dirty="0" err="1"/>
              <a:t>ning</a:t>
            </a:r>
            <a:r>
              <a:rPr lang="en-US" dirty="0"/>
              <a:t> </a:t>
            </a:r>
            <a:r>
              <a:rPr lang="en-US" dirty="0" err="1"/>
              <a:t>ustki</a:t>
            </a:r>
            <a:r>
              <a:rPr lang="en-US" dirty="0"/>
              <a:t> </a:t>
            </a:r>
            <a:r>
              <a:rPr lang="en-US" dirty="0" err="1"/>
              <a:t>qismi</a:t>
            </a:r>
            <a:r>
              <a:rPr lang="en-US" dirty="0"/>
              <a:t> </a:t>
            </a:r>
            <a:r>
              <a:rPr lang="en-US" dirty="0" err="1"/>
              <a:t>esa</a:t>
            </a:r>
            <a:r>
              <a:rPr lang="en-US" dirty="0"/>
              <a:t> 4/5 </a:t>
            </a:r>
            <a:r>
              <a:rPr lang="en-US" dirty="0" err="1"/>
              <a:t>qismga</a:t>
            </a:r>
            <a:r>
              <a:rPr lang="en-US" dirty="0"/>
              <a:t> </a:t>
            </a:r>
            <a:r>
              <a:rPr lang="en-US" dirty="0" err="1"/>
              <a:t>tozalangan</a:t>
            </a:r>
            <a:r>
              <a:rPr lang="en-US" dirty="0"/>
              <a:t> </a:t>
            </a:r>
            <a:r>
              <a:rPr lang="en-US" dirty="0" err="1"/>
              <a:t>bo‘ladi</a:t>
            </a:r>
            <a:r>
              <a:rPr lang="en-US" dirty="0"/>
              <a:t>. </a:t>
            </a:r>
            <a:r>
              <a:rPr lang="en-US" dirty="0" err="1"/>
              <a:t>Tozalash</a:t>
            </a:r>
            <a:r>
              <a:rPr lang="en-US" dirty="0"/>
              <a:t> </a:t>
            </a:r>
            <a:r>
              <a:rPr lang="en-US" dirty="0" err="1"/>
              <a:t>vaqti</a:t>
            </a:r>
            <a:r>
              <a:rPr lang="en-US" dirty="0"/>
              <a:t> </a:t>
            </a:r>
            <a:r>
              <a:rPr lang="en-US" dirty="0" err="1"/>
              <a:t>kartoshka</a:t>
            </a:r>
            <a:r>
              <a:rPr lang="en-US" dirty="0"/>
              <a:t> </a:t>
            </a:r>
            <a:r>
              <a:rPr lang="en-US" dirty="0" err="1"/>
              <a:t>tozalagich</a:t>
            </a:r>
            <a:r>
              <a:rPr lang="en-US" dirty="0"/>
              <a:t> </a:t>
            </a:r>
            <a:r>
              <a:rPr lang="en-US" dirty="0" err="1"/>
              <a:t>jihozi</a:t>
            </a:r>
            <a:r>
              <a:rPr lang="en-US" dirty="0"/>
              <a:t> </a:t>
            </a:r>
            <a:r>
              <a:rPr lang="en-US" dirty="0" err="1"/>
              <a:t>turi</a:t>
            </a:r>
            <a:r>
              <a:rPr lang="en-US" dirty="0"/>
              <a:t> </a:t>
            </a:r>
            <a:r>
              <a:rPr lang="en-US" dirty="0" err="1"/>
              <a:t>va</a:t>
            </a:r>
            <a:r>
              <a:rPr lang="en-US" dirty="0"/>
              <a:t> </a:t>
            </a:r>
            <a:r>
              <a:rPr lang="en-US" dirty="0" err="1"/>
              <a:t>kartoshka</a:t>
            </a:r>
            <a:r>
              <a:rPr lang="en-US" dirty="0"/>
              <a:t> </a:t>
            </a:r>
            <a:r>
              <a:rPr lang="en-US" dirty="0" err="1"/>
              <a:t>sifatiga</a:t>
            </a:r>
            <a:r>
              <a:rPr lang="en-US" dirty="0"/>
              <a:t> </a:t>
            </a:r>
            <a:r>
              <a:rPr lang="en-US" dirty="0" err="1"/>
              <a:t>bog‘liq</a:t>
            </a:r>
            <a:r>
              <a:rPr lang="en-US" dirty="0"/>
              <a:t> </a:t>
            </a:r>
            <a:r>
              <a:rPr lang="en-US" dirty="0" err="1"/>
              <a:t>holda</a:t>
            </a:r>
            <a:r>
              <a:rPr lang="en-US" dirty="0"/>
              <a:t> 1,5–3  </a:t>
            </a:r>
            <a:r>
              <a:rPr lang="en-US" dirty="0" err="1"/>
              <a:t>ni</a:t>
            </a:r>
            <a:r>
              <a:rPr lang="en-US" dirty="0"/>
              <a:t> </a:t>
            </a:r>
            <a:r>
              <a:rPr lang="en-US" dirty="0" err="1"/>
              <a:t>tashkil</a:t>
            </a:r>
            <a:r>
              <a:rPr lang="en-US" dirty="0"/>
              <a:t> </a:t>
            </a:r>
            <a:r>
              <a:rPr lang="en-US" dirty="0" err="1"/>
              <a:t>etadi</a:t>
            </a:r>
            <a:r>
              <a:rPr lang="en-US" dirty="0"/>
              <a:t>. </a:t>
            </a:r>
            <a:r>
              <a:rPr lang="en-US" dirty="0" err="1"/>
              <a:t>Kartoshkani</a:t>
            </a:r>
            <a:r>
              <a:rPr lang="en-US" dirty="0"/>
              <a:t> </a:t>
            </a:r>
            <a:r>
              <a:rPr lang="en-US" dirty="0" err="1"/>
              <a:t>jihozda</a:t>
            </a:r>
            <a:r>
              <a:rPr lang="en-US" dirty="0"/>
              <a:t> </a:t>
            </a:r>
            <a:r>
              <a:rPr lang="en-US" dirty="0" err="1"/>
              <a:t>tozalashda</a:t>
            </a:r>
            <a:r>
              <a:rPr lang="en-US" dirty="0"/>
              <a:t> </a:t>
            </a:r>
            <a:r>
              <a:rPr lang="en-US" dirty="0" err="1"/>
              <a:t>chiqindilar</a:t>
            </a:r>
            <a:r>
              <a:rPr lang="en-US" dirty="0"/>
              <a:t> </a:t>
            </a:r>
            <a:r>
              <a:rPr lang="en-US" dirty="0" err="1"/>
              <a:t>miqdorini</a:t>
            </a:r>
            <a:r>
              <a:rPr lang="en-US" dirty="0"/>
              <a:t> </a:t>
            </a:r>
            <a:r>
              <a:rPr lang="en-US" dirty="0" err="1"/>
              <a:t>kamaytirish</a:t>
            </a:r>
            <a:r>
              <a:rPr lang="en-US" dirty="0"/>
              <a:t> </a:t>
            </a:r>
            <a:r>
              <a:rPr lang="en-US" dirty="0" err="1"/>
              <a:t>uchun</a:t>
            </a:r>
            <a:r>
              <a:rPr lang="en-US" dirty="0"/>
              <a:t>, </a:t>
            </a:r>
            <a:r>
              <a:rPr lang="en-US" dirty="0" err="1"/>
              <a:t>uni</a:t>
            </a:r>
            <a:r>
              <a:rPr lang="en-US" dirty="0"/>
              <a:t> </a:t>
            </a:r>
            <a:r>
              <a:rPr lang="en-US" dirty="0" err="1"/>
              <a:t>taxminan</a:t>
            </a:r>
            <a:r>
              <a:rPr lang="en-US" dirty="0"/>
              <a:t> </a:t>
            </a:r>
            <a:r>
              <a:rPr lang="en-US" dirty="0" err="1"/>
              <a:t>bir</a:t>
            </a:r>
            <a:r>
              <a:rPr lang="en-US" dirty="0"/>
              <a:t> </a:t>
            </a:r>
            <a:r>
              <a:rPr lang="en-US" dirty="0" err="1"/>
              <a:t>xil</a:t>
            </a:r>
            <a:r>
              <a:rPr lang="en-US" dirty="0"/>
              <a:t> </a:t>
            </a:r>
            <a:r>
              <a:rPr lang="en-US" dirty="0" err="1"/>
              <a:t>o‘lchamni</a:t>
            </a:r>
            <a:r>
              <a:rPr lang="en-US" dirty="0"/>
              <a:t> </a:t>
            </a:r>
            <a:r>
              <a:rPr lang="en-US" dirty="0" err="1"/>
              <a:t>tashkil</a:t>
            </a:r>
            <a:r>
              <a:rPr lang="en-US" dirty="0"/>
              <a:t> </a:t>
            </a:r>
            <a:r>
              <a:rPr lang="en-US" dirty="0" err="1"/>
              <a:t>etgan</a:t>
            </a:r>
            <a:r>
              <a:rPr lang="en-US" dirty="0"/>
              <a:t> </a:t>
            </a:r>
            <a:r>
              <a:rPr lang="en-US" dirty="0" err="1"/>
              <a:t>partiyalarga</a:t>
            </a:r>
            <a:r>
              <a:rPr lang="en-US" dirty="0"/>
              <a:t> </a:t>
            </a:r>
            <a:r>
              <a:rPr lang="en-US" dirty="0" err="1"/>
              <a:t>ajratish</a:t>
            </a:r>
            <a:r>
              <a:rPr lang="en-US" dirty="0"/>
              <a:t> </a:t>
            </a:r>
            <a:r>
              <a:rPr lang="en-US" dirty="0" err="1"/>
              <a:t>kerak</a:t>
            </a:r>
            <a:r>
              <a:rPr lang="en-US" dirty="0"/>
              <a:t>. </a:t>
            </a:r>
            <a:r>
              <a:rPr lang="en-US" dirty="0" err="1"/>
              <a:t>Jihozda</a:t>
            </a:r>
            <a:r>
              <a:rPr lang="en-US" dirty="0"/>
              <a:t> </a:t>
            </a:r>
            <a:r>
              <a:rPr lang="en-US" dirty="0" err="1"/>
              <a:t>tozalanganda</a:t>
            </a:r>
            <a:r>
              <a:rPr lang="en-US" dirty="0"/>
              <a:t> </a:t>
            </a:r>
            <a:r>
              <a:rPr lang="en-US" dirty="0" err="1"/>
              <a:t>kartoshka</a:t>
            </a:r>
            <a:r>
              <a:rPr lang="en-US" dirty="0"/>
              <a:t> </a:t>
            </a:r>
            <a:r>
              <a:rPr lang="en-US" dirty="0" err="1"/>
              <a:t>yuzasida</a:t>
            </a:r>
            <a:r>
              <a:rPr lang="en-US" dirty="0"/>
              <a:t> </a:t>
            </a:r>
            <a:r>
              <a:rPr lang="en-US" dirty="0" err="1"/>
              <a:t>chiqindilar</a:t>
            </a:r>
            <a:r>
              <a:rPr lang="en-US" dirty="0"/>
              <a:t> </a:t>
            </a:r>
            <a:r>
              <a:rPr lang="en-US" dirty="0" err="1"/>
              <a:t>qoladi</a:t>
            </a:r>
            <a:r>
              <a:rPr lang="en-US" dirty="0"/>
              <a:t>. </a:t>
            </a:r>
            <a:r>
              <a:rPr lang="en-US" dirty="0" err="1"/>
              <a:t>Bunday</a:t>
            </a:r>
            <a:r>
              <a:rPr lang="en-US" dirty="0"/>
              <a:t> </a:t>
            </a:r>
            <a:r>
              <a:rPr lang="en-US" dirty="0" err="1"/>
              <a:t>chiqindilarga</a:t>
            </a:r>
            <a:r>
              <a:rPr lang="en-US" dirty="0"/>
              <a:t> </a:t>
            </a:r>
            <a:r>
              <a:rPr lang="en-US" dirty="0" err="1"/>
              <a:t>ko‘zchalar</a:t>
            </a:r>
            <a:r>
              <a:rPr lang="en-US" dirty="0"/>
              <a:t> </a:t>
            </a:r>
            <a:r>
              <a:rPr lang="en-US" dirty="0" err="1"/>
              <a:t>va</a:t>
            </a:r>
            <a:r>
              <a:rPr lang="en-US" dirty="0"/>
              <a:t> </a:t>
            </a:r>
            <a:r>
              <a:rPr lang="en-US" dirty="0" err="1"/>
              <a:t>qora</a:t>
            </a:r>
            <a:r>
              <a:rPr lang="en-US" dirty="0"/>
              <a:t> </a:t>
            </a:r>
            <a:r>
              <a:rPr lang="en-US" dirty="0" err="1"/>
              <a:t>dog‘lar</a:t>
            </a:r>
            <a:r>
              <a:rPr lang="en-US" dirty="0"/>
              <a:t> </a:t>
            </a:r>
            <a:r>
              <a:rPr lang="en-US" dirty="0" err="1"/>
              <a:t>kiradi</a:t>
            </a:r>
            <a:r>
              <a:rPr lang="en-US" dirty="0"/>
              <a:t> </a:t>
            </a:r>
            <a:r>
              <a:rPr lang="en-US" dirty="0" err="1"/>
              <a:t>va</a:t>
            </a:r>
            <a:r>
              <a:rPr lang="en-US" dirty="0"/>
              <a:t> </a:t>
            </a:r>
            <a:r>
              <a:rPr lang="en-US" dirty="0" err="1"/>
              <a:t>bular</a:t>
            </a:r>
            <a:r>
              <a:rPr lang="en-US" dirty="0"/>
              <a:t> </a:t>
            </a:r>
            <a:r>
              <a:rPr lang="en-US" dirty="0" err="1"/>
              <a:t>qo‘lda</a:t>
            </a:r>
            <a:r>
              <a:rPr lang="en-US" dirty="0"/>
              <a:t> </a:t>
            </a:r>
            <a:r>
              <a:rPr lang="en-US" dirty="0" err="1"/>
              <a:t>tozalanadi</a:t>
            </a:r>
            <a:r>
              <a:rPr lang="en-US" dirty="0"/>
              <a:t>. </a:t>
            </a:r>
            <a:r>
              <a:rPr lang="en-US" dirty="0" err="1"/>
              <a:t>Kartoshkani</a:t>
            </a:r>
            <a:r>
              <a:rPr lang="en-US" dirty="0"/>
              <a:t> </a:t>
            </a:r>
            <a:r>
              <a:rPr lang="en-US" dirty="0" err="1"/>
              <a:t>tozalashda</a:t>
            </a:r>
            <a:r>
              <a:rPr lang="en-US" dirty="0"/>
              <a:t> </a:t>
            </a:r>
            <a:r>
              <a:rPr lang="en-US" dirty="0" err="1"/>
              <a:t>hosil</a:t>
            </a:r>
            <a:r>
              <a:rPr lang="en-US" dirty="0"/>
              <a:t> </a:t>
            </a:r>
            <a:r>
              <a:rPr lang="en-US" dirty="0" err="1"/>
              <a:t>bo‘lgan</a:t>
            </a:r>
            <a:r>
              <a:rPr lang="en-US" dirty="0"/>
              <a:t>  </a:t>
            </a:r>
            <a:r>
              <a:rPr lang="en-US" dirty="0" err="1"/>
              <a:t>chiqindilar</a:t>
            </a:r>
            <a:r>
              <a:rPr lang="en-US" dirty="0"/>
              <a:t> </a:t>
            </a:r>
            <a:r>
              <a:rPr lang="en-US" dirty="0" err="1"/>
              <a:t>kraxmal</a:t>
            </a:r>
            <a:r>
              <a:rPr lang="en-US" dirty="0"/>
              <a:t> </a:t>
            </a:r>
            <a:r>
              <a:rPr lang="en-US" dirty="0" err="1"/>
              <a:t>olish</a:t>
            </a:r>
            <a:r>
              <a:rPr lang="en-US" dirty="0"/>
              <a:t> </a:t>
            </a:r>
            <a:r>
              <a:rPr lang="en-US" dirty="0" err="1"/>
              <a:t>uchun</a:t>
            </a:r>
            <a:r>
              <a:rPr lang="en-US" dirty="0"/>
              <a:t> </a:t>
            </a:r>
            <a:r>
              <a:rPr lang="en-US" dirty="0" err="1"/>
              <a:t>ishlatiladi</a:t>
            </a:r>
            <a:r>
              <a:rPr lang="en-US" dirty="0"/>
              <a:t>.</a:t>
            </a:r>
            <a:endParaRPr lang="ru-RU" dirty="0"/>
          </a:p>
        </p:txBody>
      </p:sp>
    </p:spTree>
    <p:extLst>
      <p:ext uri="{BB962C8B-B14F-4D97-AF65-F5344CB8AC3E}">
        <p14:creationId xmlns:p14="http://schemas.microsoft.com/office/powerpoint/2010/main" val="251149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a:t>Piyozsimon</a:t>
            </a:r>
            <a:r>
              <a:rPr lang="en-US" dirty="0"/>
              <a:t> </a:t>
            </a:r>
            <a:r>
              <a:rPr lang="en-US" dirty="0" err="1" smtClean="0"/>
              <a:t>sabzavotlar</a:t>
            </a:r>
            <a:r>
              <a:rPr lang="en-US" dirty="0" smtClean="0"/>
              <a:t>.</a:t>
            </a:r>
            <a:endParaRPr lang="ru-RU" dirty="0"/>
          </a:p>
        </p:txBody>
      </p:sp>
      <p:sp>
        <p:nvSpPr>
          <p:cNvPr id="3" name="Объект 2"/>
          <p:cNvSpPr>
            <a:spLocks noGrp="1"/>
          </p:cNvSpPr>
          <p:nvPr>
            <p:ph idx="1"/>
          </p:nvPr>
        </p:nvSpPr>
        <p:spPr/>
        <p:txBody>
          <a:bodyPr/>
          <a:lstStyle/>
          <a:p>
            <a:r>
              <a:rPr lang="en-US" dirty="0" err="1"/>
              <a:t>Piyozsimon</a:t>
            </a:r>
            <a:r>
              <a:rPr lang="en-US" dirty="0"/>
              <a:t> </a:t>
            </a:r>
            <a:r>
              <a:rPr lang="en-US" dirty="0" err="1"/>
              <a:t>sabzavotlar</a:t>
            </a:r>
            <a:r>
              <a:rPr lang="en-US" dirty="0"/>
              <a:t> </a:t>
            </a:r>
            <a:r>
              <a:rPr lang="en-US" dirty="0" err="1"/>
              <a:t>ko‘p</a:t>
            </a:r>
            <a:r>
              <a:rPr lang="en-US" dirty="0"/>
              <a:t> </a:t>
            </a:r>
            <a:r>
              <a:rPr lang="en-US" dirty="0" err="1"/>
              <a:t>yillik</a:t>
            </a:r>
            <a:r>
              <a:rPr lang="en-US" dirty="0"/>
              <a:t> </a:t>
            </a:r>
            <a:r>
              <a:rPr lang="en-US" dirty="0" err="1"/>
              <a:t>o‘simlikdir</a:t>
            </a:r>
            <a:r>
              <a:rPr lang="en-US" dirty="0"/>
              <a:t>. </a:t>
            </a:r>
            <a:r>
              <a:rPr lang="en-US" dirty="0" err="1"/>
              <a:t>Ularning</a:t>
            </a:r>
            <a:r>
              <a:rPr lang="en-US" dirty="0"/>
              <a:t> </a:t>
            </a:r>
            <a:r>
              <a:rPr lang="en-US" dirty="0" err="1"/>
              <a:t>eng</a:t>
            </a:r>
            <a:r>
              <a:rPr lang="en-US" dirty="0"/>
              <a:t> </a:t>
            </a:r>
            <a:r>
              <a:rPr lang="en-US" dirty="0" err="1"/>
              <a:t>ko‘p</a:t>
            </a:r>
            <a:r>
              <a:rPr lang="en-US" dirty="0"/>
              <a:t> </a:t>
            </a:r>
            <a:r>
              <a:rPr lang="en-US" dirty="0" err="1"/>
              <a:t>tarqalgan</a:t>
            </a:r>
            <a:r>
              <a:rPr lang="en-US" dirty="0"/>
              <a:t> </a:t>
            </a:r>
            <a:r>
              <a:rPr lang="en-US" dirty="0" err="1"/>
              <a:t>turlariga</a:t>
            </a:r>
            <a:r>
              <a:rPr lang="en-US" dirty="0"/>
              <a:t>: </a:t>
            </a:r>
            <a:r>
              <a:rPr lang="en-US" dirty="0" err="1"/>
              <a:t>boshpiyoz</a:t>
            </a:r>
            <a:r>
              <a:rPr lang="en-US" dirty="0"/>
              <a:t>, </a:t>
            </a:r>
            <a:r>
              <a:rPr lang="en-US" dirty="0" err="1"/>
              <a:t>porey-piyoz</a:t>
            </a:r>
            <a:r>
              <a:rPr lang="en-US" dirty="0"/>
              <a:t>, </a:t>
            </a:r>
            <a:r>
              <a:rPr lang="en-US" dirty="0" err="1"/>
              <a:t>ko‘k</a:t>
            </a:r>
            <a:r>
              <a:rPr lang="en-US" dirty="0"/>
              <a:t> </a:t>
            </a:r>
            <a:r>
              <a:rPr lang="en-US" dirty="0" err="1"/>
              <a:t>piyoz</a:t>
            </a:r>
            <a:r>
              <a:rPr lang="en-US" dirty="0"/>
              <a:t>, </a:t>
            </a:r>
            <a:r>
              <a:rPr lang="en-US" dirty="0" err="1"/>
              <a:t>batun</a:t>
            </a:r>
            <a:r>
              <a:rPr lang="en-US" dirty="0"/>
              <a:t> </a:t>
            </a:r>
            <a:r>
              <a:rPr lang="en-US" dirty="0" err="1"/>
              <a:t>piyoz</a:t>
            </a:r>
            <a:r>
              <a:rPr lang="en-US" dirty="0"/>
              <a:t> </a:t>
            </a:r>
            <a:r>
              <a:rPr lang="en-US" dirty="0" err="1"/>
              <a:t>va</a:t>
            </a:r>
            <a:r>
              <a:rPr lang="en-US" dirty="0"/>
              <a:t> </a:t>
            </a:r>
            <a:r>
              <a:rPr lang="en-US" dirty="0" err="1"/>
              <a:t>sarimsoq</a:t>
            </a:r>
            <a:r>
              <a:rPr lang="en-US" dirty="0"/>
              <a:t> </a:t>
            </a:r>
            <a:r>
              <a:rPr lang="en-US" dirty="0" err="1"/>
              <a:t>piyoz</a:t>
            </a:r>
            <a:r>
              <a:rPr lang="en-US" dirty="0"/>
              <a:t> </a:t>
            </a:r>
            <a:r>
              <a:rPr lang="en-US" dirty="0" err="1"/>
              <a:t>kiradi</a:t>
            </a:r>
            <a:r>
              <a:rPr lang="en-US" dirty="0"/>
              <a:t>. </a:t>
            </a:r>
            <a:r>
              <a:rPr lang="en-US" dirty="0" err="1"/>
              <a:t>Piyoz</a:t>
            </a:r>
            <a:r>
              <a:rPr lang="en-US" dirty="0"/>
              <a:t> </a:t>
            </a:r>
            <a:r>
              <a:rPr lang="en-US" dirty="0" err="1"/>
              <a:t>navlarga</a:t>
            </a:r>
            <a:r>
              <a:rPr lang="en-US" dirty="0"/>
              <a:t> </a:t>
            </a:r>
            <a:r>
              <a:rPr lang="en-US" dirty="0" err="1"/>
              <a:t>ajratiladi</a:t>
            </a:r>
            <a:r>
              <a:rPr lang="en-US" dirty="0"/>
              <a:t>, </a:t>
            </a:r>
            <a:r>
              <a:rPr lang="en-US" dirty="0" err="1"/>
              <a:t>undan</a:t>
            </a:r>
            <a:r>
              <a:rPr lang="en-US" dirty="0"/>
              <a:t> </a:t>
            </a:r>
            <a:r>
              <a:rPr lang="en-US" dirty="0" err="1"/>
              <a:t>bo‘yin</a:t>
            </a:r>
            <a:r>
              <a:rPr lang="en-US" dirty="0"/>
              <a:t> </a:t>
            </a:r>
            <a:r>
              <a:rPr lang="en-US" dirty="0" err="1"/>
              <a:t>va</a:t>
            </a:r>
            <a:r>
              <a:rPr lang="en-US" dirty="0"/>
              <a:t> </a:t>
            </a:r>
            <a:r>
              <a:rPr lang="en-US" dirty="0" err="1"/>
              <a:t>ildiz</a:t>
            </a:r>
            <a:r>
              <a:rPr lang="en-US" dirty="0"/>
              <a:t> </a:t>
            </a:r>
            <a:r>
              <a:rPr lang="en-US" dirty="0" err="1"/>
              <a:t>tomoni</a:t>
            </a:r>
            <a:r>
              <a:rPr lang="en-US" dirty="0"/>
              <a:t> </a:t>
            </a:r>
            <a:r>
              <a:rPr lang="en-US" dirty="0" err="1"/>
              <a:t>kesiladi</a:t>
            </a:r>
            <a:r>
              <a:rPr lang="en-US" dirty="0"/>
              <a:t>, </a:t>
            </a:r>
            <a:r>
              <a:rPr lang="en-US" dirty="0" err="1"/>
              <a:t>so‘ng</a:t>
            </a:r>
            <a:r>
              <a:rPr lang="en-US" dirty="0"/>
              <a:t> </a:t>
            </a:r>
            <a:r>
              <a:rPr lang="en-US" dirty="0" err="1"/>
              <a:t>esa</a:t>
            </a:r>
            <a:r>
              <a:rPr lang="en-US" dirty="0"/>
              <a:t> </a:t>
            </a:r>
            <a:r>
              <a:rPr lang="en-US" dirty="0" err="1"/>
              <a:t>qo‘lda</a:t>
            </a:r>
            <a:r>
              <a:rPr lang="en-US" dirty="0"/>
              <a:t> </a:t>
            </a:r>
            <a:r>
              <a:rPr lang="en-US" dirty="0" err="1"/>
              <a:t>yoki</a:t>
            </a:r>
            <a:r>
              <a:rPr lang="en-US" dirty="0"/>
              <a:t> </a:t>
            </a:r>
            <a:r>
              <a:rPr lang="en-US" dirty="0" err="1"/>
              <a:t>sabzavot</a:t>
            </a:r>
            <a:r>
              <a:rPr lang="en-US" dirty="0"/>
              <a:t> </a:t>
            </a:r>
            <a:r>
              <a:rPr lang="en-US" dirty="0" err="1"/>
              <a:t>tozalash</a:t>
            </a:r>
            <a:r>
              <a:rPr lang="en-US" dirty="0"/>
              <a:t> </a:t>
            </a:r>
            <a:r>
              <a:rPr lang="en-US" dirty="0" err="1"/>
              <a:t>jihozida</a:t>
            </a:r>
            <a:r>
              <a:rPr lang="en-US" dirty="0"/>
              <a:t> </a:t>
            </a:r>
            <a:r>
              <a:rPr lang="en-US" dirty="0" err="1"/>
              <a:t>tozalanadi</a:t>
            </a:r>
            <a:r>
              <a:rPr lang="en-US" dirty="0"/>
              <a:t>. </a:t>
            </a:r>
            <a:r>
              <a:rPr lang="en-US" dirty="0" err="1"/>
              <a:t>Ularga</a:t>
            </a:r>
            <a:r>
              <a:rPr lang="en-US" dirty="0"/>
              <a:t> </a:t>
            </a:r>
            <a:r>
              <a:rPr lang="en-US" dirty="0" err="1"/>
              <a:t>issiqlik</a:t>
            </a:r>
            <a:r>
              <a:rPr lang="en-US" dirty="0"/>
              <a:t> </a:t>
            </a:r>
            <a:r>
              <a:rPr lang="en-US" dirty="0" err="1"/>
              <a:t>ishlovi</a:t>
            </a:r>
            <a:r>
              <a:rPr lang="en-US" dirty="0"/>
              <a:t> </a:t>
            </a:r>
            <a:r>
              <a:rPr lang="en-US" dirty="0" err="1"/>
              <a:t>berishdan</a:t>
            </a:r>
            <a:r>
              <a:rPr lang="en-US" dirty="0"/>
              <a:t> </a:t>
            </a:r>
            <a:r>
              <a:rPr lang="en-US" dirty="0" err="1"/>
              <a:t>oldin</a:t>
            </a:r>
            <a:r>
              <a:rPr lang="en-US" dirty="0"/>
              <a:t> </a:t>
            </a:r>
            <a:r>
              <a:rPr lang="en-US" dirty="0" err="1"/>
              <a:t>yuviladi</a:t>
            </a:r>
            <a:r>
              <a:rPr lang="en-US" dirty="0"/>
              <a:t>, </a:t>
            </a:r>
            <a:r>
              <a:rPr lang="en-US" dirty="0" err="1"/>
              <a:t>yuvilgan</a:t>
            </a:r>
            <a:r>
              <a:rPr lang="en-US" dirty="0"/>
              <a:t> </a:t>
            </a:r>
            <a:r>
              <a:rPr lang="en-US" dirty="0" err="1"/>
              <a:t>piyozsimon</a:t>
            </a:r>
            <a:r>
              <a:rPr lang="en-US" dirty="0"/>
              <a:t> </a:t>
            </a:r>
            <a:r>
              <a:rPr lang="en-US" dirty="0" err="1"/>
              <a:t>sabzavotlarni</a:t>
            </a:r>
            <a:r>
              <a:rPr lang="en-US" dirty="0"/>
              <a:t> </a:t>
            </a:r>
            <a:r>
              <a:rPr lang="en-US" dirty="0" err="1"/>
              <a:t>saqlash</a:t>
            </a:r>
            <a:r>
              <a:rPr lang="en-US" dirty="0"/>
              <a:t> </a:t>
            </a:r>
            <a:r>
              <a:rPr lang="en-US" dirty="0" err="1"/>
              <a:t>mumkin</a:t>
            </a:r>
            <a:r>
              <a:rPr lang="en-US" dirty="0"/>
              <a:t> </a:t>
            </a:r>
            <a:r>
              <a:rPr lang="en-US" dirty="0" err="1"/>
              <a:t>emas</a:t>
            </a:r>
            <a:r>
              <a:rPr lang="en-US" dirty="0"/>
              <a:t>, </a:t>
            </a:r>
            <a:r>
              <a:rPr lang="en-US" dirty="0" err="1"/>
              <a:t>chunki</a:t>
            </a:r>
            <a:r>
              <a:rPr lang="en-US" dirty="0"/>
              <a:t> </a:t>
            </a:r>
            <a:r>
              <a:rPr lang="en-US" dirty="0" err="1"/>
              <a:t>ular</a:t>
            </a:r>
            <a:r>
              <a:rPr lang="en-US" dirty="0"/>
              <a:t> </a:t>
            </a:r>
            <a:r>
              <a:rPr lang="en-US" dirty="0" err="1"/>
              <a:t>tez</a:t>
            </a:r>
            <a:r>
              <a:rPr lang="en-US" dirty="0"/>
              <a:t> </a:t>
            </a:r>
            <a:r>
              <a:rPr lang="en-US" dirty="0" err="1"/>
              <a:t>buziladi</a:t>
            </a:r>
            <a:r>
              <a:rPr lang="en-US" dirty="0"/>
              <a:t>. Bosh </a:t>
            </a:r>
            <a:r>
              <a:rPr lang="en-US" dirty="0" err="1"/>
              <a:t>piyoz</a:t>
            </a:r>
            <a:r>
              <a:rPr lang="en-US" dirty="0"/>
              <a:t> </a:t>
            </a:r>
            <a:r>
              <a:rPr lang="en-US" dirty="0" err="1"/>
              <a:t>sarg‘aygan</a:t>
            </a:r>
            <a:r>
              <a:rPr lang="en-US" dirty="0"/>
              <a:t> </a:t>
            </a:r>
            <a:r>
              <a:rPr lang="en-US" dirty="0" err="1"/>
              <a:t>va</a:t>
            </a:r>
            <a:r>
              <a:rPr lang="en-US" dirty="0"/>
              <a:t> </a:t>
            </a:r>
            <a:r>
              <a:rPr lang="en-US" dirty="0" err="1"/>
              <a:t>chirigan</a:t>
            </a:r>
            <a:r>
              <a:rPr lang="en-US" dirty="0"/>
              <a:t> </a:t>
            </a:r>
            <a:r>
              <a:rPr lang="en-US" dirty="0" err="1"/>
              <a:t>barglaridan</a:t>
            </a:r>
            <a:r>
              <a:rPr lang="en-US" dirty="0"/>
              <a:t> </a:t>
            </a:r>
            <a:r>
              <a:rPr lang="en-US" dirty="0" err="1"/>
              <a:t>tozalanadi</a:t>
            </a:r>
            <a:r>
              <a:rPr lang="en-US" dirty="0"/>
              <a:t>. </a:t>
            </a:r>
            <a:r>
              <a:rPr lang="en-US" dirty="0" err="1"/>
              <a:t>So‘ngra</a:t>
            </a:r>
            <a:r>
              <a:rPr lang="en-US" dirty="0"/>
              <a:t> </a:t>
            </a:r>
            <a:r>
              <a:rPr lang="en-US" dirty="0" err="1"/>
              <a:t>uzunligi</a:t>
            </a:r>
            <a:r>
              <a:rPr lang="en-US" dirty="0"/>
              <a:t> </a:t>
            </a:r>
            <a:r>
              <a:rPr lang="en-US" dirty="0" err="1"/>
              <a:t>bo‘ylab</a:t>
            </a:r>
            <a:r>
              <a:rPr lang="en-US" dirty="0"/>
              <a:t> </a:t>
            </a:r>
            <a:r>
              <a:rPr lang="en-US" dirty="0" err="1"/>
              <a:t>kesiladi</a:t>
            </a:r>
            <a:r>
              <a:rPr lang="en-US" dirty="0"/>
              <a:t>, </a:t>
            </a:r>
            <a:r>
              <a:rPr lang="en-US" dirty="0" err="1"/>
              <a:t>yuviladi</a:t>
            </a:r>
            <a:r>
              <a:rPr lang="en-US" dirty="0"/>
              <a:t> </a:t>
            </a:r>
            <a:r>
              <a:rPr lang="en-US" dirty="0" err="1"/>
              <a:t>va</a:t>
            </a:r>
            <a:r>
              <a:rPr lang="en-US" dirty="0"/>
              <a:t> </a:t>
            </a:r>
            <a:r>
              <a:rPr lang="en-US" dirty="0" err="1"/>
              <a:t>somoncha</a:t>
            </a:r>
            <a:r>
              <a:rPr lang="en-US" dirty="0"/>
              <a:t> </a:t>
            </a:r>
            <a:r>
              <a:rPr lang="en-US" dirty="0" err="1"/>
              <a:t>shaklida</a:t>
            </a:r>
            <a:r>
              <a:rPr lang="en-US" dirty="0"/>
              <a:t> </a:t>
            </a:r>
            <a:r>
              <a:rPr lang="en-US" dirty="0" err="1"/>
              <a:t>maydalanadi</a:t>
            </a:r>
            <a:r>
              <a:rPr lang="en-US" dirty="0"/>
              <a:t> </a:t>
            </a:r>
            <a:r>
              <a:rPr lang="en-US" dirty="0" err="1"/>
              <a:t>yoki</a:t>
            </a:r>
            <a:r>
              <a:rPr lang="en-US" dirty="0"/>
              <a:t> </a:t>
            </a:r>
            <a:r>
              <a:rPr lang="en-US" dirty="0" err="1"/>
              <a:t>bo‘lakchalarga</a:t>
            </a:r>
            <a:r>
              <a:rPr lang="en-US" dirty="0"/>
              <a:t> </a:t>
            </a:r>
            <a:r>
              <a:rPr lang="en-US" dirty="0" err="1"/>
              <a:t>bo‘linadi</a:t>
            </a:r>
            <a:r>
              <a:rPr lang="en-US" dirty="0"/>
              <a:t>. </a:t>
            </a:r>
            <a:r>
              <a:rPr lang="en-US" dirty="0" err="1"/>
              <a:t>Sarimsoqpiyozning</a:t>
            </a:r>
            <a:r>
              <a:rPr lang="en-US" dirty="0"/>
              <a:t> </a:t>
            </a:r>
            <a:r>
              <a:rPr lang="en-US" dirty="0" err="1"/>
              <a:t>ustki</a:t>
            </a:r>
            <a:r>
              <a:rPr lang="en-US" dirty="0"/>
              <a:t> </a:t>
            </a:r>
            <a:r>
              <a:rPr lang="en-US" dirty="0" err="1"/>
              <a:t>va</a:t>
            </a:r>
            <a:r>
              <a:rPr lang="en-US" dirty="0"/>
              <a:t> </a:t>
            </a:r>
            <a:r>
              <a:rPr lang="en-US" dirty="0" err="1"/>
              <a:t>ostki</a:t>
            </a:r>
            <a:r>
              <a:rPr lang="en-US" dirty="0"/>
              <a:t> </a:t>
            </a:r>
            <a:r>
              <a:rPr lang="en-US" dirty="0" err="1"/>
              <a:t>qismi</a:t>
            </a:r>
            <a:r>
              <a:rPr lang="en-US" dirty="0"/>
              <a:t> </a:t>
            </a:r>
            <a:r>
              <a:rPr lang="en-US" dirty="0" err="1"/>
              <a:t>kesib</a:t>
            </a:r>
            <a:r>
              <a:rPr lang="en-US" dirty="0"/>
              <a:t> </a:t>
            </a:r>
            <a:r>
              <a:rPr lang="en-US" dirty="0" err="1"/>
              <a:t>tashlanadi</a:t>
            </a:r>
            <a:r>
              <a:rPr lang="en-US" dirty="0"/>
              <a:t>,  </a:t>
            </a:r>
            <a:r>
              <a:rPr lang="en-US" dirty="0" err="1"/>
              <a:t>po‘stidan</a:t>
            </a:r>
            <a:r>
              <a:rPr lang="en-US" dirty="0"/>
              <a:t> </a:t>
            </a:r>
            <a:r>
              <a:rPr lang="en-US" dirty="0" err="1"/>
              <a:t>tozalanadi</a:t>
            </a:r>
            <a:r>
              <a:rPr lang="en-US" dirty="0"/>
              <a:t>, </a:t>
            </a:r>
            <a:r>
              <a:rPr lang="en-US" dirty="0" err="1"/>
              <a:t>so‘ng</a:t>
            </a:r>
            <a:r>
              <a:rPr lang="en-US" dirty="0"/>
              <a:t>  </a:t>
            </a:r>
            <a:r>
              <a:rPr lang="en-US" dirty="0" err="1"/>
              <a:t>bo‘laklarga</a:t>
            </a:r>
            <a:r>
              <a:rPr lang="en-US" dirty="0"/>
              <a:t> </a:t>
            </a:r>
            <a:r>
              <a:rPr lang="en-US" dirty="0" err="1"/>
              <a:t>bo‘linadi</a:t>
            </a:r>
            <a:r>
              <a:rPr lang="en-US" dirty="0"/>
              <a:t>.</a:t>
            </a:r>
            <a:endParaRPr lang="ru-RU" dirty="0"/>
          </a:p>
        </p:txBody>
      </p:sp>
    </p:spTree>
    <p:extLst>
      <p:ext uri="{BB962C8B-B14F-4D97-AF65-F5344CB8AC3E}">
        <p14:creationId xmlns:p14="http://schemas.microsoft.com/office/powerpoint/2010/main" val="3659792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76</TotalTime>
  <Words>1445</Words>
  <Application>Microsoft Office PowerPoint</Application>
  <PresentationFormat>Произвольный</PresentationFormat>
  <Paragraphs>23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Ион</vt:lpstr>
      <vt:lpstr>SABZAVOT VA QO‘ZIQORINLARGA ISHLOV BERISH 1.1. Yangi va qayta ishlangan sabzavot, meva va qo‘ziqorinlar</vt:lpstr>
      <vt:lpstr>Sabzavotlar tarkibida ko‘p miqdorda suv saqlashi bilan ajralib turadi. Sabzavotlar tarkibidagi suv miqdori ularni o‘stirish sharoitiga bog‘liq bo‘lib, 70% dan 90% gacha bo‘ladi. Bu suvning bir qismi (10–20%) sabzavotlar tarkibidagi kolloidlar bilan bog‘langan va bug‘lanishi qiyin. Bunday suv, ko‘pincha bog‘langan suv deb ataladi. Suvning qolgan qismi sharbat hujayrasida saqlanadi va osonlik bilan bug‘lanib ketadi. Bunday suv erkin suv deb ataladi. Sabzavotlarni saqlash vaqtida ular tarkibidagi suvning bir qancha qismi suvning bug‘lanishi hisobiga yo‘qoladi. Sabzavotlar tarkibidagi suvning yo‘qolishi ularning tuzilishi, o‘lchami fiziologik holatiga, saqlanadigan xonaning harorati, nisbiy namligi va boshqa omillarga bog‘liq. Mineral moddalar. Mineral moddalar sabzavotlar tarkibida organik tuzlar va mineral kislotalar ko‘rinishida uchraydi. Ular yuqori molekular birikmalar, vitaminlar, oqsillar va fermentlarning bir qismi bo‘lishi mumkin. Sabzavotlarda mineral moddalar 0,2 dan 2% gacha uchraydi. Mineral moddalar ikki xil bo‘ladi: makroelementlar va mikroelementlar. Makro- elementlarga kaliy, kalsiy, natriy, fosfor, temir kiradi. Sabzavotlar tarkibida ko‘proq kaliy uchraydi. Fosfor va kalsiy ko‘proq karamda bo‘ladi. Salat, pomidor temir moddasiga juda boy sabzavotlar hisoblanadi. Mikroelementlarga yod, oltingugurt, qo‘rg‘oshin, ftor, marganes, mishyak va boshqa moddalar kiradi. Ular sabzavotlar tarkibida juda kam miqdorda uchraydi. </vt:lpstr>
      <vt:lpstr>                  Uglevodlar.</vt:lpstr>
      <vt:lpstr>Презентация PowerPoint</vt:lpstr>
      <vt:lpstr>Презентация PowerPoint</vt:lpstr>
      <vt:lpstr>Sabzavotlar o‘simlikning qaysi qismi ovqatga ishlatilishiga va boshqa belgilariga qarab vegetativ va mevali guruhlarga bo‘linadi.</vt:lpstr>
      <vt:lpstr>Vegetativ sabzavotlar quyidagi kichik guruhlarga bo‘linadi</vt:lpstr>
      <vt:lpstr>Kartoshkaga ishlov berish .</vt:lpstr>
      <vt:lpstr>Piyozsimon sabzavotlar.</vt:lpstr>
      <vt:lpstr>Sabzavotlar </vt:lpstr>
      <vt:lpstr>Disert sabzavotlar.</vt:lpstr>
      <vt:lpst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SABZAVOT VA QO‘ZIQORINLARGA ISHLOV BERISH  1.1. Yangi va qayta ishlangan sabzavot, meva va qo‘ziqorinlar</dc:title>
  <dc:creator>Пользователь</dc:creator>
  <cp:lastModifiedBy>Aziz</cp:lastModifiedBy>
  <cp:revision>12</cp:revision>
  <dcterms:created xsi:type="dcterms:W3CDTF">2021-09-15T11:18:49Z</dcterms:created>
  <dcterms:modified xsi:type="dcterms:W3CDTF">2021-10-31T09:10:05Z</dcterms:modified>
</cp:coreProperties>
</file>