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Lst>
  <p:notesMasterIdLst>
    <p:notesMasterId r:id="rId15"/>
  </p:notesMasterIdLst>
  <p:handoutMasterIdLst>
    <p:handoutMasterId r:id="rId16"/>
  </p:handoutMasterIdLst>
  <p:sldIdLst>
    <p:sldId id="256" r:id="rId5"/>
    <p:sldId id="258" r:id="rId6"/>
    <p:sldId id="305" r:id="rId7"/>
    <p:sldId id="306" r:id="rId8"/>
    <p:sldId id="307" r:id="rId9"/>
    <p:sldId id="308" r:id="rId10"/>
    <p:sldId id="309" r:id="rId11"/>
    <p:sldId id="310" r:id="rId12"/>
    <p:sldId id="311" r:id="rId13"/>
    <p:sldId id="312" r:id="rId14"/>
  </p:sldIdLst>
  <p:sldSz cx="12188825" cy="6858000"/>
  <p:notesSz cx="6858000" cy="9144000"/>
  <p:defaultTextStyle>
    <a:defPPr rtl="0">
      <a:defRPr lang="ru-ru"/>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C01C"/>
    <a:srgbClr val="CCCCCC"/>
    <a:srgbClr val="FE750E"/>
    <a:srgbClr val="FCB22C"/>
    <a:srgbClr val="DE7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2" autoAdjust="0"/>
    <p:restoredTop sz="93455" autoAdjust="0"/>
  </p:normalViewPr>
  <p:slideViewPr>
    <p:cSldViewPr>
      <p:cViewPr varScale="1">
        <p:scale>
          <a:sx n="72" d="100"/>
          <a:sy n="72" d="100"/>
        </p:scale>
        <p:origin x="774" y="66"/>
      </p:cViewPr>
      <p:guideLst>
        <p:guide orient="horz" pos="2160"/>
        <p:guide pos="3839"/>
      </p:guideLst>
    </p:cSldViewPr>
  </p:slideViewPr>
  <p:notesTextViewPr>
    <p:cViewPr>
      <p:scale>
        <a:sx n="1" d="1"/>
        <a:sy n="1" d="1"/>
      </p:scale>
      <p:origin x="0" y="0"/>
    </p:cViewPr>
  </p:notesTextViewPr>
  <p:notesViewPr>
    <p:cSldViewPr showGuides="1">
      <p:cViewPr varScale="1">
        <p:scale>
          <a:sx n="87" d="100"/>
          <a:sy n="87" d="100"/>
        </p:scale>
        <p:origin x="30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197666EC-0835-4111-9243-D5E81A74652A}" type="datetime1">
              <a:rPr lang="ru-RU" smtClean="0"/>
              <a:t>01.11.2021</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E322BB-75AD-4A1E-9661-2724167329F0}" type="slidenum">
              <a:rPr lang="ru-RU" smtClean="0"/>
              <a:t>‹#›</a:t>
            </a:fld>
            <a:endParaRPr lang="ru-RU" dirty="0"/>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63F3868-3638-4C23-AB1F-2FA7659B998E}" type="datetime1">
              <a:rPr lang="ru-RU" noProof="0" smtClean="0"/>
              <a:t>01.11.2021</a:t>
            </a:fld>
            <a:endParaRPr lang="ru-RU" noProof="0" dirty="0"/>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ru-RU" noProof="0" dirty="0" smtClean="0"/>
              <a:t>Образец текста</a:t>
            </a:r>
          </a:p>
          <a:p>
            <a:pPr lvl="1" rtl="0"/>
            <a:r>
              <a:rPr lang="ru-RU" noProof="0" dirty="0" smtClean="0"/>
              <a:t>Второй уровень</a:t>
            </a:r>
          </a:p>
          <a:p>
            <a:pPr lvl="2" rtl="0"/>
            <a:r>
              <a:rPr lang="ru-RU" noProof="0" dirty="0" smtClean="0"/>
              <a:t>Третий уровень</a:t>
            </a:r>
          </a:p>
          <a:p>
            <a:pPr lvl="3" rtl="0"/>
            <a:r>
              <a:rPr lang="ru-RU" noProof="0" dirty="0" smtClean="0"/>
              <a:t>Четвертый уровень</a:t>
            </a:r>
          </a:p>
          <a:p>
            <a:pPr lvl="4" rtl="0"/>
            <a:r>
              <a:rPr lang="ru-RU" noProof="0" dirty="0" smtClean="0"/>
              <a:t>Пятый уровень</a:t>
            </a:r>
            <a:endParaRPr lang="ru-RU" noProof="0" dirty="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B045B7DE-1198-4F2F-B574-CA8CAE341642}" type="slidenum">
              <a:rPr lang="ru-RU" noProof="0" smtClean="0"/>
              <a:t>‹#›</a:t>
            </a:fld>
            <a:endParaRPr lang="ru-RU" noProof="0" dirty="0"/>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1</a:t>
            </a:fld>
            <a:endParaRPr lang="ru-RU" dirty="0"/>
          </a:p>
        </p:txBody>
      </p:sp>
    </p:spTree>
    <p:extLst>
      <p:ext uri="{BB962C8B-B14F-4D97-AF65-F5344CB8AC3E}">
        <p14:creationId xmlns:p14="http://schemas.microsoft.com/office/powerpoint/2010/main" val="4276748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2</a:t>
            </a:fld>
            <a:endParaRPr lang="ru-RU" dirty="0"/>
          </a:p>
        </p:txBody>
      </p:sp>
    </p:spTree>
    <p:extLst>
      <p:ext uri="{BB962C8B-B14F-4D97-AF65-F5344CB8AC3E}">
        <p14:creationId xmlns:p14="http://schemas.microsoft.com/office/powerpoint/2010/main" val="1084177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rtl="0"/>
            <a:fld id="{F1CB52E3-228D-4400-918B-EC1CC60E6928}"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83184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8688805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2399" dirty="0">
              <a:solidFill>
                <a:schemeClr val="accent1">
                  <a:lumMod val="60000"/>
                  <a:lumOff val="40000"/>
                </a:schemeClr>
              </a:solidFill>
              <a:latin typeface="Arial"/>
            </a:endParaRPr>
          </a:p>
        </p:txBody>
      </p:sp>
    </p:spTree>
    <p:extLst>
      <p:ext uri="{BB962C8B-B14F-4D97-AF65-F5344CB8AC3E}">
        <p14:creationId xmlns:p14="http://schemas.microsoft.com/office/powerpoint/2010/main" val="123911819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36866248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58945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375410442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24BC8159-1FD8-42FC-970F-EA437E21EB75}"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57358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71164B92-40DF-447C-9EB2-E8F093ADEBD4}"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5858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A94A702C-8E64-40BD-8A51-C06C22C2F23A}"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211065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E6F899AA-DA4D-46BA-9834-BCB927DD4C15}" type="datetime1">
              <a:rPr lang="ru-RU" noProof="0" smtClean="0"/>
              <a:t>01.11.2021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78863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rtl="0"/>
            <a:fld id="{18A69E2C-A65E-42E3-A90C-E200494A08C5}" type="datetime1">
              <a:rPr lang="ru-RU" noProof="0" smtClean="0"/>
              <a:t>01.11.2021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421527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rtl="0"/>
            <a:fld id="{DE93C54A-9946-4A4B-A4C3-BDBD43A2E79F}" type="datetime1">
              <a:rPr lang="ru-RU" noProof="0" smtClean="0"/>
              <a:t>01.11.2021</a:t>
            </a:fld>
            <a:endParaRPr lang="ru-RU" noProof="0" dirty="0"/>
          </a:p>
        </p:txBody>
      </p:sp>
      <p:sp>
        <p:nvSpPr>
          <p:cNvPr id="8" name="Footer Placeholder 7"/>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9" name="Slide Number Placeholder 8"/>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304441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rtl="0"/>
            <a:fld id="{E43C5E81-34F8-40EA-A39B-866E39767BAA}" type="datetime1">
              <a:rPr lang="ru-RU" noProof="0" smtClean="0"/>
              <a:t>01.11.2021</a:t>
            </a:fld>
            <a:endParaRPr lang="ru-RU" noProof="0" dirty="0"/>
          </a:p>
        </p:txBody>
      </p:sp>
      <p:sp>
        <p:nvSpPr>
          <p:cNvPr id="4" name="Footer Placeholder 3"/>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5" name="Slide Number Placeholder 4"/>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27811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30A586CD-6E88-434E-9F01-516BCC1F6524}" type="datetime1">
              <a:rPr lang="ru-RU" noProof="0" smtClean="0"/>
              <a:t>01.11.2021</a:t>
            </a:fld>
            <a:endParaRPr lang="ru-RU" noProof="0" dirty="0"/>
          </a:p>
        </p:txBody>
      </p:sp>
      <p:sp>
        <p:nvSpPr>
          <p:cNvPr id="3" name="Footer Placeholder 2"/>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4" name="Slide Number Placeholder 3"/>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2461308283"/>
      </p:ext>
    </p:extLst>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ru-RU" smtClean="0"/>
              <a:t>Образец заголовка</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pPr rtl="0"/>
            <a:fld id="{9C150A44-09C1-4A7E-9472-5C98206358FA}" type="datetime1">
              <a:rPr lang="ru-RU" noProof="0" smtClean="0"/>
              <a:t>01.11.2021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8374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rtl="0"/>
            <a:fld id="{44D49401-5020-4FE0-B4E2-643A8C022F9F}" type="datetime1">
              <a:rPr lang="ru-RU" noProof="0" smtClean="0"/>
              <a:t>01.11.2021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497018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30A586CD-6E88-434E-9F01-516BCC1F6524}" type="datetime1">
              <a:rPr lang="ru-RU" noProof="0" smtClean="0"/>
              <a:t>01.11.2021</a:t>
            </a:fld>
            <a:endParaRPr lang="ru-RU" noProof="0" dirty="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2520054513"/>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62176" y="2269503"/>
            <a:ext cx="9141619" cy="4221088"/>
          </a:xfrm>
          <a:solidFill>
            <a:schemeClr val="bg1">
              <a:alpha val="80000"/>
            </a:schemeClr>
          </a:solidFill>
        </p:spPr>
        <p:txBody>
          <a:bodyPr rtlCol="0" anchor="ctr"/>
          <a:lstStyle/>
          <a:p>
            <a:pPr algn="ctr">
              <a:lnSpc>
                <a:spcPct val="90000"/>
              </a:lnSpc>
              <a:defRPr/>
            </a:pPr>
            <a:r>
              <a:rPr lang="uz-Cyrl-UZ" sz="4000" dirty="0" smtClean="0">
                <a:solidFill>
                  <a:srgbClr val="89C01C"/>
                </a:solidFill>
                <a:latin typeface="Arial" panose="020B0604020202020204" pitchFamily="34" charset="0"/>
                <a:cs typeface="Arial" panose="020B0604020202020204" pitchFamily="34" charset="0"/>
              </a:rPr>
              <a:t>   </a:t>
            </a:r>
            <a:r>
              <a:rPr lang="ru-RU" sz="4000" dirty="0" smtClean="0">
                <a:solidFill>
                  <a:srgbClr val="89C01C"/>
                </a:solidFill>
                <a:latin typeface="Arial" panose="020B0604020202020204" pitchFamily="34" charset="0"/>
                <a:cs typeface="Arial" panose="020B0604020202020204" pitchFamily="34" charset="0"/>
              </a:rPr>
              <a:t/>
            </a:r>
            <a:br>
              <a:rPr lang="ru-RU" sz="4000" dirty="0" smtClean="0">
                <a:solidFill>
                  <a:srgbClr val="89C01C"/>
                </a:solidFill>
                <a:latin typeface="Arial" panose="020B0604020202020204" pitchFamily="34" charset="0"/>
                <a:cs typeface="Arial" panose="020B0604020202020204" pitchFamily="34" charset="0"/>
              </a:rPr>
            </a:br>
            <a:r>
              <a:rPr lang="en-US" sz="4000" dirty="0" err="1">
                <a:solidFill>
                  <a:srgbClr val="89C01C"/>
                </a:solidFill>
                <a:latin typeface="Arial" panose="020B0604020202020204" pitchFamily="34" charset="0"/>
                <a:cs typeface="Arial" panose="020B0604020202020204" pitchFamily="34" charset="0"/>
              </a:rPr>
              <a:t>Mavzu</a:t>
            </a:r>
            <a:r>
              <a:rPr lang="en-US" sz="4000" dirty="0">
                <a:solidFill>
                  <a:srgbClr val="89C01C"/>
                </a:solidFill>
                <a:latin typeface="Arial" panose="020B0604020202020204" pitchFamily="34" charset="0"/>
                <a:cs typeface="Arial" panose="020B0604020202020204" pitchFamily="34" charset="0"/>
              </a:rPr>
              <a:t> : </a:t>
            </a:r>
            <a:r>
              <a:rPr lang="en-US" sz="4000" dirty="0" err="1">
                <a:solidFill>
                  <a:srgbClr val="89C01C"/>
                </a:solidFill>
                <a:latin typeface="Arial" panose="020B0604020202020204" pitchFamily="34" charset="0"/>
                <a:cs typeface="Arial" panose="020B0604020202020204" pitchFamily="34" charset="0"/>
              </a:rPr>
              <a:t>Angliya</a:t>
            </a:r>
            <a:r>
              <a:rPr lang="en-US" sz="4000" dirty="0">
                <a:solidFill>
                  <a:srgbClr val="89C01C"/>
                </a:solidFill>
                <a:latin typeface="Arial" panose="020B0604020202020204" pitchFamily="34" charset="0"/>
                <a:cs typeface="Arial" panose="020B0604020202020204" pitchFamily="34" charset="0"/>
              </a:rPr>
              <a:t> </a:t>
            </a:r>
            <a:r>
              <a:rPr lang="en-US" sz="4000" dirty="0" err="1">
                <a:solidFill>
                  <a:srgbClr val="89C01C"/>
                </a:solidFill>
                <a:latin typeface="Arial" panose="020B0604020202020204" pitchFamily="34" charset="0"/>
                <a:cs typeface="Arial" panose="020B0604020202020204" pitchFamily="34" charset="0"/>
              </a:rPr>
              <a:t>pazandachiligi</a:t>
            </a:r>
            <a:r>
              <a:rPr lang="ru-RU" sz="4000" b="1" dirty="0" smtClean="0">
                <a:solidFill>
                  <a:srgbClr val="FE750E"/>
                </a:solidFill>
                <a:latin typeface="Arial" panose="020B0604020202020204" pitchFamily="34" charset="0"/>
                <a:cs typeface="Arial" panose="020B0604020202020204" pitchFamily="34" charset="0"/>
              </a:rPr>
              <a:t> </a:t>
            </a:r>
            <a:endParaRPr lang="ru-RU" sz="4000" b="1" dirty="0">
              <a:solidFill>
                <a:srgbClr val="FE750E"/>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1557908" y="1556792"/>
            <a:ext cx="9141619" cy="886344"/>
          </a:xfrm>
        </p:spPr>
        <p:txBody>
          <a:bodyPr rtlCol="0">
            <a:noAutofit/>
          </a:bodyPr>
          <a:lstStyle/>
          <a:p>
            <a:pPr algn="ctr">
              <a:lnSpc>
                <a:spcPct val="100000"/>
              </a:lnSpc>
              <a:defRPr/>
            </a:pPr>
            <a:r>
              <a:rPr lang="ru-RU" sz="5400" dirty="0" smtClean="0">
                <a:solidFill>
                  <a:srgbClr val="89C01C"/>
                </a:solidFill>
                <a:latin typeface="Arial" panose="020B0604020202020204" pitchFamily="34" charset="0"/>
                <a:cs typeface="Arial" panose="020B0604020202020204" pitchFamily="34" charset="0"/>
              </a:rPr>
              <a:t>О</a:t>
            </a:r>
            <a:r>
              <a:rPr lang="en-US" sz="5400" dirty="0" err="1" smtClean="0">
                <a:solidFill>
                  <a:srgbClr val="89C01C"/>
                </a:solidFill>
                <a:latin typeface="Arial" panose="020B0604020202020204" pitchFamily="34" charset="0"/>
                <a:cs typeface="Arial" panose="020B0604020202020204" pitchFamily="34" charset="0"/>
              </a:rPr>
              <a:t>shpaz</a:t>
            </a:r>
            <a:r>
              <a:rPr lang="en-US" sz="5400" dirty="0" smtClean="0">
                <a:solidFill>
                  <a:srgbClr val="89C01C"/>
                </a:solidFill>
                <a:latin typeface="Arial" panose="020B0604020202020204" pitchFamily="34" charset="0"/>
                <a:cs typeface="Arial" panose="020B0604020202020204" pitchFamily="34" charset="0"/>
              </a:rPr>
              <a:t>.</a:t>
            </a:r>
            <a:endParaRPr lang="ru-RU" sz="5400" dirty="0" smtClean="0">
              <a:solidFill>
                <a:srgbClr val="89C01C"/>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9956" y="764704"/>
            <a:ext cx="1905000" cy="1905000"/>
          </a:xfrm>
          <a:prstGeom prst="rect">
            <a:avLst/>
          </a:prstGeom>
        </p:spPr>
      </p:pic>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158" y="1052736"/>
            <a:ext cx="8594429" cy="4988627"/>
          </a:xfrm>
        </p:spPr>
        <p:txBody>
          <a:bodyPr/>
          <a:lstStyle/>
          <a:p>
            <a:r>
              <a:rPr lang="en-US" sz="4000" dirty="0" err="1" smtClean="0">
                <a:solidFill>
                  <a:srgbClr val="89C01C"/>
                </a:solidFill>
              </a:rPr>
              <a:t>Kerakli</a:t>
            </a:r>
            <a:r>
              <a:rPr lang="en-US" sz="4000" dirty="0" smtClean="0">
                <a:solidFill>
                  <a:srgbClr val="89C01C"/>
                </a:solidFill>
              </a:rPr>
              <a:t> </a:t>
            </a:r>
            <a:r>
              <a:rPr lang="en-US" sz="4000" dirty="0" err="1" smtClean="0">
                <a:solidFill>
                  <a:srgbClr val="89C01C"/>
                </a:solidFill>
              </a:rPr>
              <a:t>mahsulotlar</a:t>
            </a:r>
            <a:r>
              <a:rPr lang="en-US" sz="4000" dirty="0" smtClean="0">
                <a:solidFill>
                  <a:srgbClr val="89C01C"/>
                </a:solidFill>
              </a:rPr>
              <a:t>:</a:t>
            </a:r>
          </a:p>
          <a:p>
            <a:endParaRPr lang="en-US" sz="4000" dirty="0" smtClean="0">
              <a:solidFill>
                <a:srgbClr val="89C01C"/>
              </a:solidFill>
            </a:endParaRPr>
          </a:p>
          <a:p>
            <a:r>
              <a:rPr lang="en-US" sz="4000" dirty="0" err="1" smtClean="0"/>
              <a:t>Tuxum</a:t>
            </a:r>
            <a:r>
              <a:rPr lang="en-US" sz="4000" dirty="0"/>
              <a:t>			-2 </a:t>
            </a:r>
            <a:r>
              <a:rPr lang="en-US" sz="4000" dirty="0" err="1"/>
              <a:t>dona</a:t>
            </a:r>
            <a:endParaRPr lang="en-US" sz="4000" dirty="0"/>
          </a:p>
          <a:p>
            <a:r>
              <a:rPr lang="en-US" sz="4000" dirty="0" err="1"/>
              <a:t>Oq</a:t>
            </a:r>
            <a:r>
              <a:rPr lang="en-US" sz="4000" dirty="0"/>
              <a:t> non 		</a:t>
            </a:r>
            <a:r>
              <a:rPr lang="en-US" sz="4000" dirty="0" smtClean="0"/>
              <a:t>-</a:t>
            </a:r>
            <a:r>
              <a:rPr lang="en-US" sz="4000" dirty="0"/>
              <a:t>30</a:t>
            </a:r>
          </a:p>
          <a:p>
            <a:r>
              <a:rPr lang="en-US" sz="4000" dirty="0" err="1"/>
              <a:t>Pishloq</a:t>
            </a:r>
            <a:r>
              <a:rPr lang="en-US" sz="4000" dirty="0"/>
              <a:t>		</a:t>
            </a:r>
            <a:r>
              <a:rPr lang="en-US" sz="4000" dirty="0" smtClean="0"/>
              <a:t>-</a:t>
            </a:r>
            <a:r>
              <a:rPr lang="en-US" sz="4000" dirty="0"/>
              <a:t>10</a:t>
            </a:r>
          </a:p>
          <a:p>
            <a:r>
              <a:rPr lang="en-US" sz="4000" dirty="0" err="1"/>
              <a:t>Sariyog</a:t>
            </a:r>
            <a:r>
              <a:rPr lang="en-US" sz="4000" dirty="0"/>
              <a:t>’		</a:t>
            </a:r>
            <a:r>
              <a:rPr lang="en-US" sz="4000" dirty="0" smtClean="0"/>
              <a:t>-</a:t>
            </a:r>
            <a:r>
              <a:rPr lang="en-US" sz="4000" dirty="0"/>
              <a:t>10</a:t>
            </a:r>
          </a:p>
          <a:p>
            <a:endParaRPr lang="ru-RU" dirty="0"/>
          </a:p>
        </p:txBody>
      </p:sp>
    </p:spTree>
    <p:extLst>
      <p:ext uri="{BB962C8B-B14F-4D97-AF65-F5344CB8AC3E}">
        <p14:creationId xmlns:p14="http://schemas.microsoft.com/office/powerpoint/2010/main" val="2124253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677158" y="980728"/>
            <a:ext cx="10457814" cy="5328592"/>
          </a:xfrm>
        </p:spPr>
        <p:txBody>
          <a:bodyPr numCol="2" rtlCol="0"/>
          <a:lstStyle/>
          <a:p>
            <a:pPr>
              <a:buClr>
                <a:schemeClr val="accent4">
                  <a:lumMod val="75000"/>
                </a:schemeClr>
              </a:buClr>
            </a:pPr>
            <a:r>
              <a:rPr lang="en-US" sz="4400" dirty="0" err="1"/>
              <a:t>Reja</a:t>
            </a:r>
            <a:r>
              <a:rPr lang="en-US" sz="4400" dirty="0" smtClean="0"/>
              <a:t>:</a:t>
            </a:r>
          </a:p>
          <a:p>
            <a:pPr marL="0" indent="0">
              <a:buClr>
                <a:schemeClr val="accent4">
                  <a:lumMod val="75000"/>
                </a:schemeClr>
              </a:buClr>
              <a:buNone/>
            </a:pPr>
            <a:endParaRPr lang="en-US" sz="4400" dirty="0"/>
          </a:p>
          <a:p>
            <a:pPr>
              <a:buClr>
                <a:schemeClr val="accent4">
                  <a:lumMod val="75000"/>
                </a:schemeClr>
              </a:buClr>
            </a:pPr>
            <a:r>
              <a:rPr lang="en-US" sz="2800" dirty="0"/>
              <a:t>1.Inglizlar </a:t>
            </a:r>
            <a:r>
              <a:rPr lang="en-US" sz="2800" dirty="0" err="1"/>
              <a:t>ovqatlanishiga</a:t>
            </a:r>
            <a:r>
              <a:rPr lang="en-US" sz="2800" dirty="0"/>
              <a:t> </a:t>
            </a:r>
            <a:r>
              <a:rPr lang="en-US" sz="2800" dirty="0" err="1"/>
              <a:t>xos</a:t>
            </a:r>
            <a:r>
              <a:rPr lang="en-US" sz="2800" dirty="0"/>
              <a:t> </a:t>
            </a:r>
            <a:r>
              <a:rPr lang="en-US" sz="2800" dirty="0" err="1"/>
              <a:t>xususiyatlar</a:t>
            </a:r>
            <a:r>
              <a:rPr lang="en-US" sz="2800" dirty="0"/>
              <a:t>.</a:t>
            </a:r>
          </a:p>
          <a:p>
            <a:pPr>
              <a:buClr>
                <a:schemeClr val="accent4">
                  <a:lumMod val="75000"/>
                </a:schemeClr>
              </a:buClr>
            </a:pPr>
            <a:r>
              <a:rPr lang="en-US" sz="2800" dirty="0"/>
              <a:t>2. </a:t>
            </a:r>
            <a:r>
              <a:rPr lang="en-US" sz="2800" dirty="0" err="1"/>
              <a:t>Ingliz</a:t>
            </a:r>
            <a:r>
              <a:rPr lang="en-US" sz="2800" dirty="0"/>
              <a:t> </a:t>
            </a:r>
            <a:r>
              <a:rPr lang="en-US" sz="2800" dirty="0" err="1"/>
              <a:t>turistlariga</a:t>
            </a:r>
            <a:r>
              <a:rPr lang="en-US" sz="2800" dirty="0"/>
              <a:t> </a:t>
            </a:r>
            <a:r>
              <a:rPr lang="en-US" sz="2800" dirty="0" err="1"/>
              <a:t>tavsiya</a:t>
            </a:r>
            <a:r>
              <a:rPr lang="en-US" sz="2800" dirty="0"/>
              <a:t> </a:t>
            </a:r>
            <a:r>
              <a:rPr lang="en-US" sz="2800" dirty="0" err="1"/>
              <a:t>yetiladigan</a:t>
            </a:r>
            <a:r>
              <a:rPr lang="en-US" sz="2800" dirty="0"/>
              <a:t> </a:t>
            </a:r>
            <a:r>
              <a:rPr lang="en-US" sz="2800" dirty="0" err="1"/>
              <a:t>taomlar</a:t>
            </a:r>
            <a:endParaRPr lang="en-US" sz="2800" dirty="0"/>
          </a:p>
          <a:p>
            <a:pPr>
              <a:buClr>
                <a:schemeClr val="accent4">
                  <a:lumMod val="75000"/>
                </a:schemeClr>
              </a:buClr>
            </a:pPr>
            <a:r>
              <a:rPr lang="en-US" sz="2800" dirty="0"/>
              <a:t>3. </a:t>
            </a:r>
            <a:r>
              <a:rPr lang="en-US" sz="2800" dirty="0" err="1"/>
              <a:t>Ingliz</a:t>
            </a:r>
            <a:r>
              <a:rPr lang="en-US" sz="2800" dirty="0"/>
              <a:t> </a:t>
            </a:r>
            <a:r>
              <a:rPr lang="en-US" sz="2800" dirty="0" err="1"/>
              <a:t>taomlarini</a:t>
            </a:r>
            <a:r>
              <a:rPr lang="en-US" sz="2800" dirty="0"/>
              <a:t> </a:t>
            </a:r>
            <a:r>
              <a:rPr lang="en-US" sz="2800" dirty="0" err="1"/>
              <a:t>tayyorlash</a:t>
            </a:r>
            <a:r>
              <a:rPr lang="en-US" sz="2800" dirty="0"/>
              <a:t> </a:t>
            </a:r>
            <a:r>
              <a:rPr lang="en-US" sz="2800" dirty="0" err="1"/>
              <a:t>texnologiyasi</a:t>
            </a:r>
            <a:endParaRPr lang="en-US" sz="2800" dirty="0"/>
          </a:p>
          <a:p>
            <a:pPr>
              <a:buClr>
                <a:schemeClr val="accent4">
                  <a:lumMod val="75000"/>
                </a:schemeClr>
              </a:buClr>
            </a:pPr>
            <a:endParaRPr lang="ru-RU" dirty="0" smtClean="0"/>
          </a:p>
        </p:txBody>
      </p:sp>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07779" y="609600"/>
            <a:ext cx="4032447" cy="1320800"/>
          </a:xfrm>
        </p:spPr>
        <p:txBody>
          <a:bodyPr/>
          <a:lstStyle/>
          <a:p>
            <a:endParaRPr lang="ru-RU" dirty="0"/>
          </a:p>
        </p:txBody>
      </p:sp>
      <p:pic>
        <p:nvPicPr>
          <p:cNvPr id="4" name="Объект 3"/>
          <p:cNvPicPr>
            <a:picLocks noGrp="1" noChangeAspect="1"/>
          </p:cNvPicPr>
          <p:nvPr>
            <p:ph idx="1"/>
          </p:nvPr>
        </p:nvPicPr>
        <p:blipFill>
          <a:blip r:embed="rId2"/>
          <a:stretch>
            <a:fillRect/>
          </a:stretch>
        </p:blipFill>
        <p:spPr>
          <a:xfrm>
            <a:off x="1557908" y="1052736"/>
            <a:ext cx="7776863" cy="5544616"/>
          </a:xfrm>
          <a:prstGeom prst="rect">
            <a:avLst/>
          </a:prstGeom>
        </p:spPr>
      </p:pic>
    </p:spTree>
    <p:extLst>
      <p:ext uri="{BB962C8B-B14F-4D97-AF65-F5344CB8AC3E}">
        <p14:creationId xmlns:p14="http://schemas.microsoft.com/office/powerpoint/2010/main" val="129152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1.Inglizlar </a:t>
            </a:r>
            <a:r>
              <a:rPr lang="en-US" dirty="0" err="1"/>
              <a:t>ovqatlanishiga</a:t>
            </a:r>
            <a:r>
              <a:rPr lang="en-US" dirty="0"/>
              <a:t> </a:t>
            </a:r>
            <a:r>
              <a:rPr lang="en-US" dirty="0" err="1"/>
              <a:t>xos</a:t>
            </a:r>
            <a:r>
              <a:rPr lang="en-US" dirty="0"/>
              <a:t> </a:t>
            </a:r>
            <a:r>
              <a:rPr lang="en-US" dirty="0" err="1"/>
              <a:t>xususiyatlar</a:t>
            </a:r>
            <a:endParaRPr lang="ru-RU" dirty="0"/>
          </a:p>
        </p:txBody>
      </p:sp>
      <p:sp>
        <p:nvSpPr>
          <p:cNvPr id="3" name="Объект 2"/>
          <p:cNvSpPr>
            <a:spLocks noGrp="1"/>
          </p:cNvSpPr>
          <p:nvPr>
            <p:ph idx="1"/>
          </p:nvPr>
        </p:nvSpPr>
        <p:spPr/>
        <p:txBody>
          <a:bodyPr>
            <a:normAutofit/>
          </a:bodyPr>
          <a:lstStyle/>
          <a:p>
            <a:r>
              <a:rPr lang="en-US" sz="2400" dirty="0" err="1"/>
              <a:t>Ingliz</a:t>
            </a:r>
            <a:r>
              <a:rPr lang="en-US" sz="2400" dirty="0"/>
              <a:t> </a:t>
            </a:r>
            <a:r>
              <a:rPr lang="en-US" sz="2400" dirty="0" err="1"/>
              <a:t>milliy</a:t>
            </a:r>
            <a:r>
              <a:rPr lang="en-US" sz="2400" dirty="0"/>
              <a:t> </a:t>
            </a:r>
            <a:r>
              <a:rPr lang="en-US" sz="2400" dirty="0" err="1"/>
              <a:t>pazandaligi</a:t>
            </a:r>
            <a:r>
              <a:rPr lang="en-US" sz="2400" dirty="0"/>
              <a:t> </a:t>
            </a:r>
            <a:r>
              <a:rPr lang="en-US" sz="2400" dirty="0" err="1"/>
              <a:t>an’anaviy</a:t>
            </a:r>
            <a:r>
              <a:rPr lang="en-US" sz="2400" dirty="0"/>
              <a:t> </a:t>
            </a:r>
            <a:r>
              <a:rPr lang="en-US" sz="2400" dirty="0" err="1"/>
              <a:t>hisoblangan</a:t>
            </a:r>
            <a:r>
              <a:rPr lang="en-US" sz="2400" dirty="0"/>
              <a:t> </a:t>
            </a:r>
            <a:r>
              <a:rPr lang="en-US" sz="2400" dirty="0" err="1"/>
              <a:t>taomlar</a:t>
            </a:r>
            <a:r>
              <a:rPr lang="en-US" sz="2400" dirty="0"/>
              <a:t> </a:t>
            </a:r>
            <a:r>
              <a:rPr lang="en-US" sz="2400" dirty="0" err="1"/>
              <a:t>texnologiyasi</a:t>
            </a:r>
            <a:r>
              <a:rPr lang="en-US" sz="2400" dirty="0"/>
              <a:t> </a:t>
            </a:r>
            <a:r>
              <a:rPr lang="en-US" sz="2400" dirty="0" err="1"/>
              <a:t>va</a:t>
            </a:r>
            <a:r>
              <a:rPr lang="en-US" sz="2400" dirty="0"/>
              <a:t> </a:t>
            </a:r>
            <a:r>
              <a:rPr lang="en-US" sz="2400" dirty="0" err="1"/>
              <a:t>resepturasini</a:t>
            </a:r>
            <a:r>
              <a:rPr lang="en-US" sz="2400" dirty="0"/>
              <a:t> </a:t>
            </a:r>
            <a:r>
              <a:rPr lang="en-US" sz="2400" dirty="0" err="1"/>
              <a:t>hozirgi</a:t>
            </a:r>
            <a:r>
              <a:rPr lang="en-US" sz="2400" dirty="0"/>
              <a:t> </a:t>
            </a:r>
            <a:r>
              <a:rPr lang="en-US" sz="2400" dirty="0" err="1"/>
              <a:t>davrgacha</a:t>
            </a:r>
            <a:r>
              <a:rPr lang="en-US" sz="2400" dirty="0"/>
              <a:t> </a:t>
            </a:r>
            <a:r>
              <a:rPr lang="en-US" sz="2400" dirty="0" err="1"/>
              <a:t>asrab</a:t>
            </a:r>
            <a:r>
              <a:rPr lang="en-US" sz="2400" dirty="0"/>
              <a:t> </a:t>
            </a:r>
            <a:r>
              <a:rPr lang="en-US" sz="2400" dirty="0" err="1"/>
              <a:t>yetkazdi</a:t>
            </a:r>
            <a:r>
              <a:rPr lang="en-US" sz="2400" dirty="0"/>
              <a:t>. </a:t>
            </a:r>
            <a:r>
              <a:rPr lang="en-US" sz="2400" dirty="0" err="1"/>
              <a:t>Ularning</a:t>
            </a:r>
            <a:r>
              <a:rPr lang="en-US" sz="2400" dirty="0"/>
              <a:t> </a:t>
            </a:r>
            <a:r>
              <a:rPr lang="en-US" sz="2400" dirty="0" err="1"/>
              <a:t>asosini</a:t>
            </a:r>
            <a:r>
              <a:rPr lang="en-US" sz="2400" dirty="0"/>
              <a:t> </a:t>
            </a:r>
            <a:r>
              <a:rPr lang="en-US" sz="2400" dirty="0" err="1"/>
              <a:t>go’sht</a:t>
            </a:r>
            <a:r>
              <a:rPr lang="en-US" sz="2400" dirty="0"/>
              <a:t>, </a:t>
            </a:r>
            <a:r>
              <a:rPr lang="en-US" sz="2400" dirty="0" err="1"/>
              <a:t>baliq</a:t>
            </a:r>
            <a:r>
              <a:rPr lang="en-US" sz="2400" dirty="0"/>
              <a:t>, </a:t>
            </a:r>
            <a:r>
              <a:rPr lang="en-US" sz="2400" dirty="0" err="1"/>
              <a:t>sabzavotlar</a:t>
            </a:r>
            <a:r>
              <a:rPr lang="en-US" sz="2400" dirty="0"/>
              <a:t>, </a:t>
            </a:r>
            <a:r>
              <a:rPr lang="en-US" sz="2400" dirty="0" err="1"/>
              <a:t>yormalar</a:t>
            </a:r>
            <a:r>
              <a:rPr lang="en-US" sz="2400" dirty="0"/>
              <a:t> </a:t>
            </a:r>
            <a:r>
              <a:rPr lang="en-US" sz="2400" dirty="0" err="1"/>
              <a:t>tashkil</a:t>
            </a:r>
            <a:r>
              <a:rPr lang="en-US" sz="2400" dirty="0"/>
              <a:t> </a:t>
            </a:r>
            <a:r>
              <a:rPr lang="en-US" sz="2400" dirty="0" err="1"/>
              <a:t>yetadi</a:t>
            </a:r>
            <a:r>
              <a:rPr lang="en-US" sz="2400" dirty="0"/>
              <a:t>. </a:t>
            </a:r>
            <a:r>
              <a:rPr lang="en-US" sz="2400" dirty="0" err="1"/>
              <a:t>Turmushda</a:t>
            </a:r>
            <a:r>
              <a:rPr lang="en-US" sz="2400" dirty="0"/>
              <a:t> </a:t>
            </a:r>
            <a:r>
              <a:rPr lang="en-US" sz="2400" dirty="0" err="1"/>
              <a:t>ular</a:t>
            </a:r>
            <a:r>
              <a:rPr lang="en-US" sz="2400" dirty="0"/>
              <a:t> </a:t>
            </a:r>
            <a:r>
              <a:rPr lang="en-US" sz="2400" dirty="0" err="1"/>
              <a:t>qanchalik</a:t>
            </a:r>
            <a:r>
              <a:rPr lang="en-US" sz="2400" dirty="0"/>
              <a:t> </a:t>
            </a:r>
            <a:r>
              <a:rPr lang="en-US" sz="2400" dirty="0" err="1"/>
              <a:t>an’analarga</a:t>
            </a:r>
            <a:r>
              <a:rPr lang="en-US" sz="2400" dirty="0"/>
              <a:t> </a:t>
            </a:r>
            <a:r>
              <a:rPr lang="en-US" sz="2400" dirty="0" err="1"/>
              <a:t>ye’tiborli</a:t>
            </a:r>
            <a:r>
              <a:rPr lang="en-US" sz="2400" dirty="0"/>
              <a:t> </a:t>
            </a:r>
            <a:r>
              <a:rPr lang="en-US" sz="2400" dirty="0" err="1"/>
              <a:t>bo’lsalar</a:t>
            </a:r>
            <a:r>
              <a:rPr lang="en-US" sz="2400" dirty="0"/>
              <a:t>, </a:t>
            </a:r>
            <a:r>
              <a:rPr lang="en-US" sz="2400" dirty="0" err="1"/>
              <a:t>pazandachilikda</a:t>
            </a:r>
            <a:r>
              <a:rPr lang="en-US" sz="2400" dirty="0"/>
              <a:t> ham </a:t>
            </a:r>
            <a:r>
              <a:rPr lang="en-US" sz="2400" dirty="0" err="1"/>
              <a:t>shunga</a:t>
            </a:r>
            <a:r>
              <a:rPr lang="en-US" sz="2400" dirty="0"/>
              <a:t> </a:t>
            </a:r>
            <a:r>
              <a:rPr lang="en-US" sz="2400" dirty="0" err="1"/>
              <a:t>amal</a:t>
            </a:r>
            <a:r>
              <a:rPr lang="en-US" sz="2400" dirty="0"/>
              <a:t> </a:t>
            </a:r>
            <a:r>
              <a:rPr lang="en-US" sz="2400" dirty="0" err="1"/>
              <a:t>qilishadi</a:t>
            </a:r>
            <a:r>
              <a:rPr lang="en-US" sz="2400" dirty="0"/>
              <a:t>. </a:t>
            </a:r>
            <a:r>
              <a:rPr lang="en-US" sz="2400" dirty="0" err="1"/>
              <a:t>Yertalabga</a:t>
            </a:r>
            <a:r>
              <a:rPr lang="en-US" sz="2400" dirty="0"/>
              <a:t> </a:t>
            </a:r>
            <a:r>
              <a:rPr lang="en-US" sz="2400" dirty="0" err="1"/>
              <a:t>suli</a:t>
            </a:r>
            <a:r>
              <a:rPr lang="en-US" sz="2400" dirty="0"/>
              <a:t> </a:t>
            </a:r>
            <a:r>
              <a:rPr lang="en-US" sz="2400" dirty="0" err="1"/>
              <a:t>bo’tqasi</a:t>
            </a:r>
            <a:r>
              <a:rPr lang="en-US" sz="2400" dirty="0"/>
              <a:t>, </a:t>
            </a:r>
            <a:r>
              <a:rPr lang="en-US" sz="2400" dirty="0" err="1"/>
              <a:t>sendvichlar</a:t>
            </a:r>
            <a:r>
              <a:rPr lang="en-US" sz="2400" dirty="0"/>
              <a:t> </a:t>
            </a:r>
            <a:r>
              <a:rPr lang="en-US" sz="2400" dirty="0" err="1"/>
              <a:t>kabi</a:t>
            </a:r>
            <a:r>
              <a:rPr lang="en-US" sz="2400" dirty="0"/>
              <a:t> </a:t>
            </a:r>
            <a:r>
              <a:rPr lang="en-US" sz="2400" dirty="0" err="1"/>
              <a:t>taomlarni</a:t>
            </a:r>
            <a:r>
              <a:rPr lang="en-US" sz="2400" dirty="0"/>
              <a:t> </a:t>
            </a:r>
            <a:r>
              <a:rPr lang="en-US" sz="2400" dirty="0" err="1"/>
              <a:t>iste’mol</a:t>
            </a:r>
            <a:r>
              <a:rPr lang="en-US" sz="2400" dirty="0"/>
              <a:t> </a:t>
            </a:r>
            <a:r>
              <a:rPr lang="en-US" sz="2400" dirty="0" err="1"/>
              <a:t>qilish</a:t>
            </a:r>
            <a:r>
              <a:rPr lang="en-US" sz="2400" dirty="0"/>
              <a:t> </a:t>
            </a:r>
            <a:r>
              <a:rPr lang="en-US" sz="2400" dirty="0" err="1"/>
              <a:t>odat</a:t>
            </a:r>
            <a:r>
              <a:rPr lang="en-US" sz="2400" dirty="0"/>
              <a:t> </a:t>
            </a:r>
            <a:r>
              <a:rPr lang="en-US" sz="2400" dirty="0" err="1"/>
              <a:t>tusiga</a:t>
            </a:r>
            <a:r>
              <a:rPr lang="en-US" sz="2400" dirty="0"/>
              <a:t> </a:t>
            </a:r>
            <a:r>
              <a:rPr lang="en-US" sz="2400" dirty="0" err="1"/>
              <a:t>kirgan</a:t>
            </a:r>
            <a:r>
              <a:rPr lang="en-US" sz="2400" dirty="0"/>
              <a:t>. Shu </a:t>
            </a:r>
            <a:r>
              <a:rPr lang="en-US" sz="2400" dirty="0" err="1"/>
              <a:t>bilan</a:t>
            </a:r>
            <a:r>
              <a:rPr lang="en-US" sz="2400" dirty="0"/>
              <a:t> </a:t>
            </a:r>
            <a:r>
              <a:rPr lang="en-US" sz="2400" dirty="0" err="1"/>
              <a:t>birga</a:t>
            </a:r>
            <a:r>
              <a:rPr lang="en-US" sz="2400" dirty="0"/>
              <a:t>, </a:t>
            </a:r>
            <a:r>
              <a:rPr lang="en-US" sz="2400" dirty="0" err="1"/>
              <a:t>pazandachilikdagi</a:t>
            </a:r>
            <a:r>
              <a:rPr lang="en-US" sz="2400" dirty="0"/>
              <a:t> </a:t>
            </a:r>
            <a:r>
              <a:rPr lang="en-US" sz="2400" dirty="0" err="1"/>
              <a:t>an’anaviylik</a:t>
            </a:r>
            <a:r>
              <a:rPr lang="en-US" sz="2400" dirty="0"/>
              <a:t>, </a:t>
            </a:r>
            <a:r>
              <a:rPr lang="en-US" sz="2400" dirty="0" err="1"/>
              <a:t>uning</a:t>
            </a:r>
            <a:r>
              <a:rPr lang="en-US" sz="2400" dirty="0"/>
              <a:t> </a:t>
            </a:r>
            <a:r>
              <a:rPr lang="en-US" sz="2400" dirty="0" err="1"/>
              <a:t>turli</a:t>
            </a:r>
            <a:r>
              <a:rPr lang="en-US" sz="2400" dirty="0"/>
              <a:t> </a:t>
            </a:r>
            <a:r>
              <a:rPr lang="en-US" sz="2400" dirty="0" err="1"/>
              <a:t>xilligi</a:t>
            </a:r>
            <a:r>
              <a:rPr lang="en-US" sz="2400" dirty="0"/>
              <a:t> </a:t>
            </a:r>
            <a:r>
              <a:rPr lang="en-US" sz="2400" dirty="0" err="1"/>
              <a:t>va</a:t>
            </a:r>
            <a:r>
              <a:rPr lang="en-US" sz="2400" dirty="0"/>
              <a:t> </a:t>
            </a:r>
            <a:r>
              <a:rPr lang="en-US" sz="2400" dirty="0" err="1"/>
              <a:t>o’ziga</a:t>
            </a:r>
            <a:r>
              <a:rPr lang="en-US" sz="2400" dirty="0"/>
              <a:t> </a:t>
            </a:r>
            <a:r>
              <a:rPr lang="en-US" sz="2400" dirty="0" err="1"/>
              <a:t>jalb</a:t>
            </a:r>
            <a:r>
              <a:rPr lang="en-US" sz="2400" dirty="0"/>
              <a:t> </a:t>
            </a:r>
            <a:r>
              <a:rPr lang="en-US" sz="2400" dirty="0" err="1"/>
              <a:t>yetish</a:t>
            </a:r>
            <a:r>
              <a:rPr lang="en-US" sz="2400" dirty="0"/>
              <a:t> </a:t>
            </a:r>
            <a:r>
              <a:rPr lang="en-US" sz="2400" dirty="0" err="1"/>
              <a:t>xususiyatiga</a:t>
            </a:r>
            <a:r>
              <a:rPr lang="en-US" sz="2400" dirty="0"/>
              <a:t> </a:t>
            </a:r>
            <a:r>
              <a:rPr lang="en-US" sz="2400" dirty="0" err="1"/>
              <a:t>ziddiyat</a:t>
            </a:r>
            <a:r>
              <a:rPr lang="en-US" sz="2400" dirty="0"/>
              <a:t> </a:t>
            </a:r>
            <a:r>
              <a:rPr lang="en-US" sz="2400" dirty="0" err="1"/>
              <a:t>yaratmaydi</a:t>
            </a:r>
            <a:r>
              <a:rPr lang="en-US" sz="2400" dirty="0"/>
              <a:t>.</a:t>
            </a:r>
            <a:endParaRPr lang="ru-RU" sz="2400" dirty="0"/>
          </a:p>
        </p:txBody>
      </p:sp>
    </p:spTree>
    <p:extLst>
      <p:ext uri="{BB962C8B-B14F-4D97-AF65-F5344CB8AC3E}">
        <p14:creationId xmlns:p14="http://schemas.microsoft.com/office/powerpoint/2010/main" val="183744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158" y="764704"/>
            <a:ext cx="9809742" cy="5616624"/>
          </a:xfrm>
        </p:spPr>
        <p:txBody>
          <a:bodyPr>
            <a:normAutofit/>
          </a:bodyPr>
          <a:lstStyle/>
          <a:p>
            <a:r>
              <a:rPr lang="en-US" dirty="0" err="1"/>
              <a:t>Ingliz</a:t>
            </a:r>
            <a:r>
              <a:rPr lang="en-US" dirty="0"/>
              <a:t> </a:t>
            </a:r>
            <a:r>
              <a:rPr lang="en-US" dirty="0" err="1"/>
              <a:t>pazandachiligida</a:t>
            </a:r>
            <a:r>
              <a:rPr lang="en-US" dirty="0"/>
              <a:t> </a:t>
            </a:r>
            <a:r>
              <a:rPr lang="en-US" dirty="0" err="1"/>
              <a:t>gazaklar</a:t>
            </a:r>
            <a:r>
              <a:rPr lang="en-US" dirty="0"/>
              <a:t>, </a:t>
            </a:r>
            <a:r>
              <a:rPr lang="en-US" dirty="0" err="1"/>
              <a:t>ayniqsa</a:t>
            </a:r>
            <a:r>
              <a:rPr lang="en-US" dirty="0"/>
              <a:t> </a:t>
            </a:r>
            <a:r>
              <a:rPr lang="en-US" dirty="0" err="1"/>
              <a:t>baliq</a:t>
            </a:r>
            <a:r>
              <a:rPr lang="en-US" dirty="0"/>
              <a:t> </a:t>
            </a:r>
            <a:r>
              <a:rPr lang="en-US" dirty="0" err="1"/>
              <a:t>gastronomiyasi</a:t>
            </a:r>
            <a:r>
              <a:rPr lang="en-US" dirty="0"/>
              <a:t> </a:t>
            </a:r>
            <a:r>
              <a:rPr lang="en-US" dirty="0" err="1"/>
              <a:t>juda</a:t>
            </a:r>
            <a:r>
              <a:rPr lang="en-US" dirty="0"/>
              <a:t> </a:t>
            </a:r>
            <a:r>
              <a:rPr lang="en-US" dirty="0" err="1"/>
              <a:t>xilma-xil</a:t>
            </a:r>
            <a:r>
              <a:rPr lang="en-US" dirty="0"/>
              <a:t>. </a:t>
            </a:r>
            <a:r>
              <a:rPr lang="en-US" dirty="0" err="1"/>
              <a:t>Lekin</a:t>
            </a:r>
            <a:r>
              <a:rPr lang="en-US" dirty="0"/>
              <a:t> </a:t>
            </a:r>
            <a:r>
              <a:rPr lang="en-US" dirty="0" err="1"/>
              <a:t>shuni</a:t>
            </a:r>
            <a:r>
              <a:rPr lang="en-US" dirty="0"/>
              <a:t> ham </a:t>
            </a:r>
            <a:r>
              <a:rPr lang="en-US" dirty="0" err="1"/>
              <a:t>ye’tirof</a:t>
            </a:r>
            <a:r>
              <a:rPr lang="en-US" dirty="0"/>
              <a:t> </a:t>
            </a:r>
            <a:r>
              <a:rPr lang="en-US" dirty="0" err="1"/>
              <a:t>yetish</a:t>
            </a:r>
            <a:r>
              <a:rPr lang="en-US" dirty="0"/>
              <a:t> </a:t>
            </a:r>
            <a:r>
              <a:rPr lang="en-US" dirty="0" err="1"/>
              <a:t>lozimki</a:t>
            </a:r>
            <a:r>
              <a:rPr lang="en-US" dirty="0"/>
              <a:t>, </a:t>
            </a:r>
            <a:r>
              <a:rPr lang="en-US" dirty="0" err="1"/>
              <a:t>ko’pchilik</a:t>
            </a:r>
            <a:r>
              <a:rPr lang="en-US" dirty="0"/>
              <a:t> </a:t>
            </a:r>
            <a:r>
              <a:rPr lang="en-US" dirty="0" err="1"/>
              <a:t>inglizlar</a:t>
            </a:r>
            <a:r>
              <a:rPr lang="en-US" dirty="0"/>
              <a:t> keta </a:t>
            </a:r>
            <a:r>
              <a:rPr lang="en-US" dirty="0" err="1"/>
              <a:t>bilig’i</a:t>
            </a:r>
            <a:r>
              <a:rPr lang="en-US" dirty="0"/>
              <a:t> </a:t>
            </a:r>
            <a:r>
              <a:rPr lang="en-US" dirty="0" err="1"/>
              <a:t>ikrasi</a:t>
            </a:r>
            <a:r>
              <a:rPr lang="en-US" dirty="0"/>
              <a:t> </a:t>
            </a:r>
            <a:r>
              <a:rPr lang="en-US" dirty="0" err="1"/>
              <a:t>va</a:t>
            </a:r>
            <a:r>
              <a:rPr lang="en-US" dirty="0"/>
              <a:t> </a:t>
            </a:r>
            <a:r>
              <a:rPr lang="en-US" dirty="0" err="1"/>
              <a:t>quyma</a:t>
            </a:r>
            <a:r>
              <a:rPr lang="en-US" dirty="0"/>
              <a:t> </a:t>
            </a:r>
            <a:r>
              <a:rPr lang="en-US" dirty="0" err="1"/>
              <a:t>baliqli</a:t>
            </a:r>
            <a:r>
              <a:rPr lang="en-US" dirty="0"/>
              <a:t> </a:t>
            </a:r>
            <a:r>
              <a:rPr lang="en-US" dirty="0" err="1"/>
              <a:t>taomlarni</a:t>
            </a:r>
            <a:r>
              <a:rPr lang="en-US" dirty="0"/>
              <a:t> </a:t>
            </a:r>
            <a:r>
              <a:rPr lang="en-US" dirty="0" err="1"/>
              <a:t>sevib</a:t>
            </a:r>
            <a:r>
              <a:rPr lang="en-US" dirty="0"/>
              <a:t> </a:t>
            </a:r>
            <a:r>
              <a:rPr lang="en-US" dirty="0" err="1"/>
              <a:t>iste’mol</a:t>
            </a:r>
            <a:r>
              <a:rPr lang="en-US" dirty="0"/>
              <a:t> </a:t>
            </a:r>
            <a:r>
              <a:rPr lang="en-US" dirty="0" err="1"/>
              <a:t>yetishmaydi</a:t>
            </a:r>
            <a:r>
              <a:rPr lang="en-US" dirty="0"/>
              <a:t>.</a:t>
            </a:r>
          </a:p>
          <a:p>
            <a:r>
              <a:rPr lang="en-US" dirty="0" err="1"/>
              <a:t>Inglizlar</a:t>
            </a:r>
            <a:r>
              <a:rPr lang="en-US" dirty="0"/>
              <a:t> </a:t>
            </a:r>
            <a:r>
              <a:rPr lang="en-US" dirty="0" err="1"/>
              <a:t>turli</a:t>
            </a:r>
            <a:r>
              <a:rPr lang="en-US" dirty="0"/>
              <a:t> </a:t>
            </a:r>
            <a:r>
              <a:rPr lang="en-US" dirty="0" err="1"/>
              <a:t>xildagi</a:t>
            </a:r>
            <a:r>
              <a:rPr lang="en-US" dirty="0"/>
              <a:t> </a:t>
            </a:r>
            <a:r>
              <a:rPr lang="en-US" dirty="0" err="1"/>
              <a:t>sendvich</a:t>
            </a:r>
            <a:r>
              <a:rPr lang="en-US" dirty="0"/>
              <a:t> </a:t>
            </a:r>
            <a:r>
              <a:rPr lang="en-US" dirty="0" err="1"/>
              <a:t>va</a:t>
            </a:r>
            <a:r>
              <a:rPr lang="en-US" dirty="0"/>
              <a:t> </a:t>
            </a:r>
            <a:r>
              <a:rPr lang="en-US" dirty="0" err="1"/>
              <a:t>konopelarni</a:t>
            </a:r>
            <a:r>
              <a:rPr lang="en-US" dirty="0"/>
              <a:t> </a:t>
            </a:r>
            <a:r>
              <a:rPr lang="en-US" dirty="0" err="1"/>
              <a:t>yoqtirishadi</a:t>
            </a:r>
            <a:r>
              <a:rPr lang="en-US" dirty="0"/>
              <a:t>. </a:t>
            </a:r>
            <a:r>
              <a:rPr lang="en-US" dirty="0" err="1"/>
              <a:t>Lekin</a:t>
            </a:r>
            <a:r>
              <a:rPr lang="en-US" dirty="0"/>
              <a:t> </a:t>
            </a:r>
            <a:r>
              <a:rPr lang="en-US" dirty="0" err="1"/>
              <a:t>faqat</a:t>
            </a:r>
            <a:r>
              <a:rPr lang="en-US" dirty="0"/>
              <a:t> </a:t>
            </a:r>
            <a:r>
              <a:rPr lang="en-US" dirty="0" err="1"/>
              <a:t>kolbasa</a:t>
            </a:r>
            <a:r>
              <a:rPr lang="en-US" dirty="0"/>
              <a:t> </a:t>
            </a:r>
            <a:r>
              <a:rPr lang="en-US" dirty="0" err="1"/>
              <a:t>va</a:t>
            </a:r>
            <a:r>
              <a:rPr lang="en-US" dirty="0"/>
              <a:t> </a:t>
            </a:r>
            <a:r>
              <a:rPr lang="en-US" dirty="0" err="1"/>
              <a:t>sosiskasiz</a:t>
            </a:r>
            <a:r>
              <a:rPr lang="en-US" dirty="0"/>
              <a:t> </a:t>
            </a:r>
            <a:r>
              <a:rPr lang="en-US" dirty="0" err="1"/>
              <a:t>bo’lishi</a:t>
            </a:r>
            <a:r>
              <a:rPr lang="en-US" dirty="0"/>
              <a:t> </a:t>
            </a:r>
            <a:r>
              <a:rPr lang="en-US" dirty="0" err="1"/>
              <a:t>kerak</a:t>
            </a:r>
            <a:r>
              <a:rPr lang="en-US" dirty="0"/>
              <a:t>.</a:t>
            </a:r>
          </a:p>
          <a:p>
            <a:r>
              <a:rPr lang="en-US" dirty="0" err="1"/>
              <a:t>Birinchi</a:t>
            </a:r>
            <a:r>
              <a:rPr lang="en-US" dirty="0"/>
              <a:t> (</a:t>
            </a:r>
            <a:r>
              <a:rPr lang="en-US" dirty="0" err="1"/>
              <a:t>suyuq</a:t>
            </a:r>
            <a:r>
              <a:rPr lang="en-US" dirty="0"/>
              <a:t>) </a:t>
            </a:r>
            <a:r>
              <a:rPr lang="en-US" dirty="0" err="1"/>
              <a:t>taomlardan</a:t>
            </a:r>
            <a:r>
              <a:rPr lang="en-US" dirty="0"/>
              <a:t> </a:t>
            </a:r>
            <a:r>
              <a:rPr lang="en-US" dirty="0" err="1"/>
              <a:t>bulonlar</a:t>
            </a:r>
            <a:r>
              <a:rPr lang="en-US" dirty="0"/>
              <a:t> </a:t>
            </a:r>
            <a:r>
              <a:rPr lang="en-US" dirty="0" err="1"/>
              <a:t>va</a:t>
            </a:r>
            <a:r>
              <a:rPr lang="en-US" dirty="0"/>
              <a:t> </a:t>
            </a:r>
            <a:r>
              <a:rPr lang="en-US" dirty="0" err="1"/>
              <a:t>pyuresimon</a:t>
            </a:r>
            <a:r>
              <a:rPr lang="en-US" dirty="0"/>
              <a:t> </a:t>
            </a:r>
            <a:r>
              <a:rPr lang="en-US" dirty="0" err="1"/>
              <a:t>suyuq</a:t>
            </a:r>
            <a:r>
              <a:rPr lang="en-US" dirty="0"/>
              <a:t> </a:t>
            </a:r>
            <a:r>
              <a:rPr lang="en-US" dirty="0" err="1"/>
              <a:t>taomlar</a:t>
            </a:r>
            <a:r>
              <a:rPr lang="en-US" dirty="0"/>
              <a:t> </a:t>
            </a:r>
            <a:r>
              <a:rPr lang="en-US" dirty="0" err="1"/>
              <a:t>keng</a:t>
            </a:r>
            <a:r>
              <a:rPr lang="en-US" dirty="0"/>
              <a:t> </a:t>
            </a:r>
            <a:r>
              <a:rPr lang="en-US" dirty="0" err="1"/>
              <a:t>tarqalgan</a:t>
            </a:r>
            <a:r>
              <a:rPr lang="en-US" dirty="0"/>
              <a:t>. </a:t>
            </a:r>
            <a:r>
              <a:rPr lang="en-US" dirty="0" err="1"/>
              <a:t>Lekin</a:t>
            </a:r>
            <a:r>
              <a:rPr lang="en-US" dirty="0"/>
              <a:t>  </a:t>
            </a:r>
            <a:r>
              <a:rPr lang="en-US" dirty="0" err="1"/>
              <a:t>inglizlar</a:t>
            </a:r>
            <a:r>
              <a:rPr lang="en-US" dirty="0"/>
              <a:t> </a:t>
            </a:r>
            <a:r>
              <a:rPr lang="en-US" dirty="0" err="1"/>
              <a:t>borshchlar</a:t>
            </a:r>
            <a:r>
              <a:rPr lang="en-US" dirty="0"/>
              <a:t>, </a:t>
            </a:r>
            <a:r>
              <a:rPr lang="en-US" dirty="0" err="1"/>
              <a:t>rassolniklar</a:t>
            </a:r>
            <a:r>
              <a:rPr lang="en-US" dirty="0"/>
              <a:t>, </a:t>
            </a:r>
            <a:r>
              <a:rPr lang="en-US" dirty="0" err="1"/>
              <a:t>sabzavotli</a:t>
            </a:r>
            <a:r>
              <a:rPr lang="en-US" dirty="0"/>
              <a:t> </a:t>
            </a:r>
            <a:r>
              <a:rPr lang="en-US" dirty="0" err="1"/>
              <a:t>suyuq</a:t>
            </a:r>
            <a:r>
              <a:rPr lang="en-US" dirty="0"/>
              <a:t> </a:t>
            </a:r>
            <a:r>
              <a:rPr lang="en-US" dirty="0" err="1"/>
              <a:t>taomlar</a:t>
            </a:r>
            <a:r>
              <a:rPr lang="en-US" dirty="0"/>
              <a:t>, </a:t>
            </a:r>
            <a:r>
              <a:rPr lang="en-US" dirty="0" err="1"/>
              <a:t>solyankalarni</a:t>
            </a:r>
            <a:r>
              <a:rPr lang="en-US" dirty="0"/>
              <a:t> ham </a:t>
            </a:r>
            <a:r>
              <a:rPr lang="en-US" dirty="0" err="1"/>
              <a:t>iste’mol</a:t>
            </a:r>
            <a:r>
              <a:rPr lang="en-US" dirty="0"/>
              <a:t> </a:t>
            </a:r>
            <a:r>
              <a:rPr lang="en-US" dirty="0" err="1"/>
              <a:t>yetishsada</a:t>
            </a:r>
            <a:r>
              <a:rPr lang="en-US" dirty="0"/>
              <a:t>, </a:t>
            </a:r>
            <a:r>
              <a:rPr lang="en-US" dirty="0" err="1"/>
              <a:t>faqat</a:t>
            </a:r>
            <a:r>
              <a:rPr lang="en-US" dirty="0"/>
              <a:t> </a:t>
            </a:r>
            <a:r>
              <a:rPr lang="en-US" dirty="0" err="1"/>
              <a:t>doimiy</a:t>
            </a:r>
            <a:r>
              <a:rPr lang="en-US" dirty="0"/>
              <a:t> </a:t>
            </a:r>
            <a:r>
              <a:rPr lang="en-US" dirty="0" err="1"/>
              <a:t>ravishda</a:t>
            </a:r>
            <a:r>
              <a:rPr lang="en-US" dirty="0"/>
              <a:t> </a:t>
            </a:r>
            <a:r>
              <a:rPr lang="en-US" dirty="0" err="1"/>
              <a:t>yemas</a:t>
            </a:r>
            <a:r>
              <a:rPr lang="en-US" dirty="0"/>
              <a:t>.</a:t>
            </a:r>
          </a:p>
          <a:p>
            <a:r>
              <a:rPr lang="en-US" dirty="0"/>
              <a:t>	</a:t>
            </a:r>
            <a:r>
              <a:rPr lang="en-US" dirty="0" err="1"/>
              <a:t>Sof</a:t>
            </a:r>
            <a:r>
              <a:rPr lang="en-US" dirty="0"/>
              <a:t> natural </a:t>
            </a:r>
            <a:r>
              <a:rPr lang="en-US" dirty="0" err="1"/>
              <a:t>go’shtli</a:t>
            </a:r>
            <a:r>
              <a:rPr lang="en-US" dirty="0"/>
              <a:t> </a:t>
            </a:r>
            <a:r>
              <a:rPr lang="en-US" dirty="0" err="1"/>
              <a:t>taomlarni</a:t>
            </a:r>
            <a:r>
              <a:rPr lang="en-US" dirty="0"/>
              <a:t> </a:t>
            </a:r>
            <a:r>
              <a:rPr lang="en-US" dirty="0" err="1"/>
              <a:t>inglizcha</a:t>
            </a:r>
            <a:r>
              <a:rPr lang="en-US" dirty="0"/>
              <a:t> </a:t>
            </a:r>
            <a:r>
              <a:rPr lang="en-US" dirty="0" err="1"/>
              <a:t>qovurish</a:t>
            </a:r>
            <a:r>
              <a:rPr lang="en-US" dirty="0"/>
              <a:t> </a:t>
            </a:r>
            <a:r>
              <a:rPr lang="en-US" dirty="0" err="1"/>
              <a:t>usuli</a:t>
            </a:r>
            <a:r>
              <a:rPr lang="en-US" dirty="0"/>
              <a:t> </a:t>
            </a:r>
            <a:r>
              <a:rPr lang="en-US" dirty="0" err="1"/>
              <a:t>ko’pchilikka</a:t>
            </a:r>
            <a:r>
              <a:rPr lang="en-US" dirty="0"/>
              <a:t> </a:t>
            </a:r>
            <a:r>
              <a:rPr lang="en-US" dirty="0" err="1"/>
              <a:t>juda</a:t>
            </a:r>
            <a:r>
              <a:rPr lang="en-US" dirty="0"/>
              <a:t> </a:t>
            </a:r>
            <a:r>
              <a:rPr lang="en-US" dirty="0" err="1"/>
              <a:t>ma’qul</a:t>
            </a:r>
            <a:r>
              <a:rPr lang="en-US" dirty="0"/>
              <a:t>: </a:t>
            </a:r>
            <a:r>
              <a:rPr lang="en-US" dirty="0" err="1"/>
              <a:t>bifshtekslar</a:t>
            </a:r>
            <a:r>
              <a:rPr lang="en-US" dirty="0"/>
              <a:t>, </a:t>
            </a:r>
            <a:r>
              <a:rPr lang="en-US" dirty="0" err="1"/>
              <a:t>lengetlar</a:t>
            </a:r>
            <a:r>
              <a:rPr lang="en-US" dirty="0"/>
              <a:t>, </a:t>
            </a:r>
            <a:r>
              <a:rPr lang="en-US" dirty="0" err="1"/>
              <a:t>rostbiflar</a:t>
            </a:r>
            <a:r>
              <a:rPr lang="en-US" dirty="0"/>
              <a:t> </a:t>
            </a:r>
            <a:r>
              <a:rPr lang="en-US" dirty="0" err="1"/>
              <a:t>to’la</a:t>
            </a:r>
            <a:r>
              <a:rPr lang="en-US" dirty="0"/>
              <a:t> </a:t>
            </a:r>
            <a:r>
              <a:rPr lang="en-US" dirty="0" err="1"/>
              <a:t>pishguncha</a:t>
            </a:r>
            <a:r>
              <a:rPr lang="en-US" dirty="0"/>
              <a:t> </a:t>
            </a:r>
            <a:r>
              <a:rPr lang="en-US" dirty="0" err="1"/>
              <a:t>qovurilmaydi</a:t>
            </a:r>
            <a:r>
              <a:rPr lang="en-US" dirty="0"/>
              <a:t>.</a:t>
            </a:r>
          </a:p>
          <a:p>
            <a:r>
              <a:rPr lang="en-US" dirty="0" err="1"/>
              <a:t>Inglizcha</a:t>
            </a:r>
            <a:r>
              <a:rPr lang="en-US" dirty="0"/>
              <a:t> </a:t>
            </a:r>
            <a:r>
              <a:rPr lang="en-US" dirty="0" err="1"/>
              <a:t>bifshteks</a:t>
            </a:r>
            <a:r>
              <a:rPr lang="en-US" dirty="0"/>
              <a:t> </a:t>
            </a:r>
            <a:r>
              <a:rPr lang="en-US" dirty="0" err="1"/>
              <a:t>deganda</a:t>
            </a:r>
            <a:r>
              <a:rPr lang="en-US" dirty="0"/>
              <a:t>, </a:t>
            </a:r>
            <a:r>
              <a:rPr lang="en-US" dirty="0" err="1"/>
              <a:t>qoni</a:t>
            </a:r>
            <a:r>
              <a:rPr lang="en-US" dirty="0"/>
              <a:t> </a:t>
            </a:r>
            <a:r>
              <a:rPr lang="en-US" dirty="0" err="1"/>
              <a:t>ko’rinib</a:t>
            </a:r>
            <a:r>
              <a:rPr lang="en-US" dirty="0"/>
              <a:t> </a:t>
            </a:r>
            <a:r>
              <a:rPr lang="en-US" dirty="0" err="1"/>
              <a:t>turgan</a:t>
            </a:r>
            <a:r>
              <a:rPr lang="en-US" dirty="0"/>
              <a:t> </a:t>
            </a:r>
            <a:r>
              <a:rPr lang="en-US" dirty="0" err="1"/>
              <a:t>bifshteksni</a:t>
            </a:r>
            <a:r>
              <a:rPr lang="en-US" dirty="0"/>
              <a:t> </a:t>
            </a:r>
            <a:r>
              <a:rPr lang="en-US" dirty="0" err="1"/>
              <a:t>tasavvur</a:t>
            </a:r>
            <a:r>
              <a:rPr lang="en-US" dirty="0"/>
              <a:t> </a:t>
            </a:r>
            <a:r>
              <a:rPr lang="en-US" dirty="0" err="1"/>
              <a:t>yetasiz</a:t>
            </a:r>
            <a:r>
              <a:rPr lang="en-US" dirty="0"/>
              <a:t>. </a:t>
            </a:r>
            <a:r>
              <a:rPr lang="en-US" dirty="0" err="1"/>
              <a:t>Inglizlar</a:t>
            </a:r>
            <a:r>
              <a:rPr lang="en-US" dirty="0"/>
              <a:t> </a:t>
            </a:r>
            <a:r>
              <a:rPr lang="en-US" dirty="0" err="1"/>
              <a:t>turli</a:t>
            </a:r>
            <a:r>
              <a:rPr lang="en-US" dirty="0"/>
              <a:t> </a:t>
            </a:r>
            <a:r>
              <a:rPr lang="en-US" dirty="0" err="1"/>
              <a:t>xildagi</a:t>
            </a:r>
            <a:r>
              <a:rPr lang="en-US" dirty="0"/>
              <a:t> </a:t>
            </a:r>
            <a:r>
              <a:rPr lang="en-US" dirty="0" err="1"/>
              <a:t>go’shtlarni</a:t>
            </a:r>
            <a:r>
              <a:rPr lang="en-US" dirty="0"/>
              <a:t> </a:t>
            </a:r>
            <a:r>
              <a:rPr lang="en-US" dirty="0" err="1"/>
              <a:t>ko’p</a:t>
            </a:r>
            <a:r>
              <a:rPr lang="en-US" dirty="0"/>
              <a:t> </a:t>
            </a:r>
            <a:r>
              <a:rPr lang="en-US" dirty="0" err="1"/>
              <a:t>iste’mol</a:t>
            </a:r>
            <a:r>
              <a:rPr lang="en-US" dirty="0"/>
              <a:t> </a:t>
            </a:r>
            <a:r>
              <a:rPr lang="en-US" dirty="0" err="1"/>
              <a:t>yetishadi</a:t>
            </a:r>
            <a:r>
              <a:rPr lang="en-US" dirty="0"/>
              <a:t>.</a:t>
            </a:r>
          </a:p>
          <a:p>
            <a:r>
              <a:rPr lang="en-US" dirty="0"/>
              <a:t>	</a:t>
            </a:r>
            <a:r>
              <a:rPr lang="en-US" dirty="0" err="1"/>
              <a:t>Mol</a:t>
            </a:r>
            <a:r>
              <a:rPr lang="en-US" dirty="0"/>
              <a:t>, </a:t>
            </a:r>
            <a:r>
              <a:rPr lang="en-US" dirty="0" err="1"/>
              <a:t>buzoq</a:t>
            </a:r>
            <a:r>
              <a:rPr lang="en-US" dirty="0"/>
              <a:t>, </a:t>
            </a:r>
            <a:r>
              <a:rPr lang="en-US" dirty="0" err="1"/>
              <a:t>qo’y</a:t>
            </a:r>
            <a:r>
              <a:rPr lang="en-US" dirty="0"/>
              <a:t>, </a:t>
            </a:r>
            <a:r>
              <a:rPr lang="en-US" dirty="0" err="1"/>
              <a:t>yog’siz</a:t>
            </a:r>
            <a:r>
              <a:rPr lang="en-US" dirty="0"/>
              <a:t> </a:t>
            </a:r>
            <a:r>
              <a:rPr lang="en-US" dirty="0" err="1"/>
              <a:t>cho’chqa</a:t>
            </a:r>
            <a:r>
              <a:rPr lang="en-US" dirty="0"/>
              <a:t> </a:t>
            </a:r>
            <a:r>
              <a:rPr lang="en-US" dirty="0" err="1"/>
              <a:t>go’shtlaridan</a:t>
            </a:r>
            <a:r>
              <a:rPr lang="en-US" dirty="0"/>
              <a:t> </a:t>
            </a:r>
            <a:r>
              <a:rPr lang="en-US" dirty="0" err="1"/>
              <a:t>tayyorlangan</a:t>
            </a:r>
            <a:r>
              <a:rPr lang="en-US" dirty="0"/>
              <a:t> </a:t>
            </a:r>
            <a:r>
              <a:rPr lang="en-US" dirty="0" err="1"/>
              <a:t>sof</a:t>
            </a:r>
            <a:r>
              <a:rPr lang="en-US" dirty="0"/>
              <a:t> </a:t>
            </a:r>
            <a:r>
              <a:rPr lang="en-US" dirty="0" err="1"/>
              <a:t>holatdagi</a:t>
            </a:r>
            <a:r>
              <a:rPr lang="en-US" dirty="0"/>
              <a:t> </a:t>
            </a:r>
            <a:r>
              <a:rPr lang="en-US" dirty="0" err="1"/>
              <a:t>go’shtlarni</a:t>
            </a:r>
            <a:r>
              <a:rPr lang="en-US" dirty="0"/>
              <a:t> </a:t>
            </a:r>
            <a:r>
              <a:rPr lang="en-US" dirty="0" err="1"/>
              <a:t>ayniqsa</a:t>
            </a:r>
            <a:r>
              <a:rPr lang="en-US" dirty="0"/>
              <a:t> </a:t>
            </a:r>
            <a:r>
              <a:rPr lang="en-US" dirty="0" err="1"/>
              <a:t>sevib</a:t>
            </a:r>
            <a:r>
              <a:rPr lang="en-US" dirty="0"/>
              <a:t> </a:t>
            </a:r>
            <a:r>
              <a:rPr lang="en-US" dirty="0" err="1"/>
              <a:t>iste’mol</a:t>
            </a:r>
            <a:r>
              <a:rPr lang="en-US" dirty="0"/>
              <a:t> </a:t>
            </a:r>
            <a:r>
              <a:rPr lang="en-US" dirty="0" err="1"/>
              <a:t>yetishadi</a:t>
            </a:r>
            <a:r>
              <a:rPr lang="en-US" dirty="0"/>
              <a:t>. </a:t>
            </a:r>
            <a:r>
              <a:rPr lang="en-US" dirty="0" err="1"/>
              <a:t>Rostbif</a:t>
            </a:r>
            <a:r>
              <a:rPr lang="en-US" dirty="0"/>
              <a:t>, </a:t>
            </a:r>
            <a:r>
              <a:rPr lang="en-US" dirty="0" err="1"/>
              <a:t>bifshteks</a:t>
            </a:r>
            <a:r>
              <a:rPr lang="en-US" dirty="0"/>
              <a:t> </a:t>
            </a:r>
            <a:r>
              <a:rPr lang="en-US" dirty="0" err="1"/>
              <a:t>ularning</a:t>
            </a:r>
            <a:r>
              <a:rPr lang="en-US" dirty="0"/>
              <a:t> </a:t>
            </a:r>
            <a:r>
              <a:rPr lang="en-US" dirty="0" err="1"/>
              <a:t>milliy</a:t>
            </a:r>
            <a:r>
              <a:rPr lang="en-US" dirty="0"/>
              <a:t> </a:t>
            </a:r>
            <a:r>
              <a:rPr lang="en-US" dirty="0" err="1"/>
              <a:t>taomlari</a:t>
            </a:r>
            <a:r>
              <a:rPr lang="en-US" dirty="0"/>
              <a:t> </a:t>
            </a:r>
            <a:r>
              <a:rPr lang="en-US" dirty="0" err="1"/>
              <a:t>hisoblanadi</a:t>
            </a:r>
            <a:r>
              <a:rPr lang="en-US" dirty="0"/>
              <a:t>.</a:t>
            </a:r>
          </a:p>
          <a:p>
            <a:r>
              <a:rPr lang="en-US" dirty="0" err="1"/>
              <a:t>Qiymalangan</a:t>
            </a:r>
            <a:r>
              <a:rPr lang="en-US" dirty="0"/>
              <a:t> </a:t>
            </a:r>
            <a:r>
              <a:rPr lang="en-US" dirty="0" err="1"/>
              <a:t>go’shtdan</a:t>
            </a:r>
            <a:r>
              <a:rPr lang="en-US" dirty="0"/>
              <a:t> </a:t>
            </a:r>
            <a:r>
              <a:rPr lang="en-US" dirty="0" err="1"/>
              <a:t>tayyorlangan</a:t>
            </a:r>
            <a:r>
              <a:rPr lang="en-US" dirty="0"/>
              <a:t> </a:t>
            </a:r>
            <a:r>
              <a:rPr lang="en-US" dirty="0" err="1"/>
              <a:t>taomlarni</a:t>
            </a:r>
            <a:r>
              <a:rPr lang="en-US" dirty="0"/>
              <a:t> </a:t>
            </a:r>
            <a:r>
              <a:rPr lang="en-US" dirty="0" err="1"/>
              <a:t>uncha</a:t>
            </a:r>
            <a:r>
              <a:rPr lang="en-US" dirty="0"/>
              <a:t> </a:t>
            </a:r>
            <a:r>
              <a:rPr lang="en-US" dirty="0" err="1"/>
              <a:t>yoqtirishmaydi</a:t>
            </a:r>
            <a:r>
              <a:rPr lang="en-US" dirty="0"/>
              <a:t>.</a:t>
            </a:r>
          </a:p>
          <a:p>
            <a:endParaRPr lang="ru-RU" dirty="0"/>
          </a:p>
        </p:txBody>
      </p:sp>
    </p:spTree>
    <p:extLst>
      <p:ext uri="{BB962C8B-B14F-4D97-AF65-F5344CB8AC3E}">
        <p14:creationId xmlns:p14="http://schemas.microsoft.com/office/powerpoint/2010/main" val="1076509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158" y="609600"/>
            <a:ext cx="11511667" cy="5771728"/>
          </a:xfrm>
        </p:spPr>
        <p:txBody>
          <a:bodyPr>
            <a:normAutofit fontScale="90000"/>
          </a:bodyPr>
          <a:lstStyle/>
          <a:p>
            <a:r>
              <a:rPr lang="en-US" dirty="0" err="1"/>
              <a:t>Ikkinchi</a:t>
            </a:r>
            <a:r>
              <a:rPr lang="en-US" dirty="0"/>
              <a:t> </a:t>
            </a:r>
            <a:r>
              <a:rPr lang="en-US" dirty="0" err="1"/>
              <a:t>taomlar</a:t>
            </a:r>
            <a:r>
              <a:rPr lang="en-US" dirty="0"/>
              <a:t> </a:t>
            </a:r>
            <a:r>
              <a:rPr lang="en-US" dirty="0" err="1"/>
              <a:t>assortimenti</a:t>
            </a:r>
            <a:r>
              <a:rPr lang="en-US" dirty="0"/>
              <a:t> </a:t>
            </a:r>
            <a:r>
              <a:rPr lang="en-US" dirty="0" err="1"/>
              <a:t>baliq</a:t>
            </a:r>
            <a:r>
              <a:rPr lang="en-US" dirty="0"/>
              <a:t> </a:t>
            </a:r>
            <a:r>
              <a:rPr lang="en-US" dirty="0" err="1"/>
              <a:t>va</a:t>
            </a:r>
            <a:r>
              <a:rPr lang="en-US" dirty="0"/>
              <a:t> </a:t>
            </a:r>
            <a:r>
              <a:rPr lang="en-US" dirty="0" err="1"/>
              <a:t>sabzavotli</a:t>
            </a:r>
            <a:r>
              <a:rPr lang="en-US" dirty="0"/>
              <a:t> </a:t>
            </a:r>
            <a:r>
              <a:rPr lang="en-US" dirty="0" err="1"/>
              <a:t>taomlarga</a:t>
            </a:r>
            <a:r>
              <a:rPr lang="en-US" dirty="0"/>
              <a:t> ham boy.</a:t>
            </a:r>
            <a:br>
              <a:rPr lang="en-US" dirty="0"/>
            </a:br>
            <a:r>
              <a:rPr lang="en-US" dirty="0" err="1"/>
              <a:t>Go’sht</a:t>
            </a:r>
            <a:r>
              <a:rPr lang="en-US" dirty="0"/>
              <a:t> </a:t>
            </a:r>
            <a:r>
              <a:rPr lang="en-US" dirty="0" err="1"/>
              <a:t>bilan</a:t>
            </a:r>
            <a:r>
              <a:rPr lang="en-US" dirty="0"/>
              <a:t> </a:t>
            </a:r>
            <a:r>
              <a:rPr lang="en-US" dirty="0" err="1"/>
              <a:t>turli</a:t>
            </a:r>
            <a:r>
              <a:rPr lang="en-US" dirty="0"/>
              <a:t> </a:t>
            </a:r>
            <a:r>
              <a:rPr lang="en-US" dirty="0" err="1"/>
              <a:t>xildagi</a:t>
            </a:r>
            <a:r>
              <a:rPr lang="en-US" dirty="0"/>
              <a:t> </a:t>
            </a:r>
            <a:r>
              <a:rPr lang="en-US" dirty="0" err="1"/>
              <a:t>souslar</a:t>
            </a:r>
            <a:r>
              <a:rPr lang="en-US" dirty="0"/>
              <a:t>, </a:t>
            </a:r>
            <a:r>
              <a:rPr lang="en-US" dirty="0" err="1"/>
              <a:t>marinadlar</a:t>
            </a:r>
            <a:r>
              <a:rPr lang="en-US" dirty="0"/>
              <a:t> </a:t>
            </a:r>
            <a:r>
              <a:rPr lang="en-US" dirty="0" err="1"/>
              <a:t>va</a:t>
            </a:r>
            <a:r>
              <a:rPr lang="en-US" dirty="0"/>
              <a:t> </a:t>
            </a:r>
            <a:r>
              <a:rPr lang="en-US" dirty="0" err="1"/>
              <a:t>ko’pincha</a:t>
            </a:r>
            <a:r>
              <a:rPr lang="en-US" dirty="0"/>
              <a:t> </a:t>
            </a:r>
            <a:r>
              <a:rPr lang="en-US" dirty="0" err="1"/>
              <a:t>tomatli</a:t>
            </a:r>
            <a:r>
              <a:rPr lang="en-US" dirty="0"/>
              <a:t> sous </a:t>
            </a:r>
            <a:r>
              <a:rPr lang="en-US" dirty="0" err="1"/>
              <a:t>berishadi</a:t>
            </a:r>
            <a:r>
              <a:rPr lang="en-US" dirty="0"/>
              <a:t>.</a:t>
            </a:r>
            <a:br>
              <a:rPr lang="en-US" dirty="0"/>
            </a:br>
            <a:r>
              <a:rPr lang="en-US" dirty="0" err="1"/>
              <a:t>Ikkinchi</a:t>
            </a:r>
            <a:r>
              <a:rPr lang="en-US" dirty="0"/>
              <a:t> </a:t>
            </a:r>
            <a:r>
              <a:rPr lang="en-US" dirty="0" err="1"/>
              <a:t>taomlarga</a:t>
            </a:r>
            <a:r>
              <a:rPr lang="en-US" dirty="0"/>
              <a:t> </a:t>
            </a:r>
            <a:r>
              <a:rPr lang="en-US" dirty="0" err="1"/>
              <a:t>garnir</a:t>
            </a:r>
            <a:r>
              <a:rPr lang="en-US" dirty="0"/>
              <a:t> </a:t>
            </a:r>
            <a:r>
              <a:rPr lang="en-US" dirty="0" err="1"/>
              <a:t>sifatida</a:t>
            </a:r>
            <a:r>
              <a:rPr lang="en-US" dirty="0"/>
              <a:t> </a:t>
            </a:r>
            <a:r>
              <a:rPr lang="en-US" dirty="0" err="1"/>
              <a:t>asosan</a:t>
            </a:r>
            <a:r>
              <a:rPr lang="en-US" dirty="0"/>
              <a:t> </a:t>
            </a:r>
            <a:r>
              <a:rPr lang="en-US" dirty="0" err="1"/>
              <a:t>kartoshka</a:t>
            </a:r>
            <a:r>
              <a:rPr lang="en-US" dirty="0"/>
              <a:t> </a:t>
            </a:r>
            <a:r>
              <a:rPr lang="en-US" dirty="0" err="1"/>
              <a:t>va</a:t>
            </a:r>
            <a:r>
              <a:rPr lang="en-US" dirty="0"/>
              <a:t> </a:t>
            </a:r>
            <a:r>
              <a:rPr lang="en-US" dirty="0" err="1"/>
              <a:t>sabzavotlar</a:t>
            </a:r>
            <a:r>
              <a:rPr lang="en-US" dirty="0"/>
              <a:t> </a:t>
            </a:r>
            <a:r>
              <a:rPr lang="en-US" dirty="0" err="1"/>
              <a:t>ishlatiladi</a:t>
            </a:r>
            <a:r>
              <a:rPr lang="en-US" dirty="0"/>
              <a:t>. </a:t>
            </a:r>
            <a:r>
              <a:rPr lang="en-US" dirty="0" err="1"/>
              <a:t>Yorma</a:t>
            </a:r>
            <a:r>
              <a:rPr lang="en-US" dirty="0"/>
              <a:t> </a:t>
            </a:r>
            <a:r>
              <a:rPr lang="en-US" dirty="0" err="1"/>
              <a:t>va</a:t>
            </a:r>
            <a:r>
              <a:rPr lang="en-US" dirty="0"/>
              <a:t> </a:t>
            </a:r>
            <a:r>
              <a:rPr lang="en-US" dirty="0" err="1"/>
              <a:t>makaron</a:t>
            </a:r>
            <a:r>
              <a:rPr lang="en-US" dirty="0"/>
              <a:t> </a:t>
            </a:r>
            <a:r>
              <a:rPr lang="en-US" dirty="0" err="1"/>
              <a:t>mahsulotlaridan</a:t>
            </a:r>
            <a:r>
              <a:rPr lang="en-US" dirty="0"/>
              <a:t> </a:t>
            </a:r>
            <a:r>
              <a:rPr lang="en-US" dirty="0" err="1"/>
              <a:t>tayyorlangan</a:t>
            </a:r>
            <a:r>
              <a:rPr lang="en-US" dirty="0"/>
              <a:t> </a:t>
            </a:r>
            <a:r>
              <a:rPr lang="en-US" dirty="0" err="1"/>
              <a:t>garnirlarga</a:t>
            </a:r>
            <a:r>
              <a:rPr lang="en-US" dirty="0"/>
              <a:t> </a:t>
            </a:r>
            <a:r>
              <a:rPr lang="en-US" dirty="0" err="1"/>
              <a:t>talab</a:t>
            </a:r>
            <a:r>
              <a:rPr lang="en-US" dirty="0"/>
              <a:t> </a:t>
            </a:r>
            <a:r>
              <a:rPr lang="en-US" dirty="0" err="1"/>
              <a:t>juda</a:t>
            </a:r>
            <a:r>
              <a:rPr lang="en-US" dirty="0"/>
              <a:t> oz.</a:t>
            </a:r>
            <a:br>
              <a:rPr lang="en-US" dirty="0"/>
            </a:br>
            <a:r>
              <a:rPr lang="en-US" dirty="0" err="1"/>
              <a:t>Turli</a:t>
            </a:r>
            <a:r>
              <a:rPr lang="en-US" dirty="0"/>
              <a:t> </a:t>
            </a:r>
            <a:r>
              <a:rPr lang="en-US" dirty="0" err="1"/>
              <a:t>xildagi</a:t>
            </a:r>
            <a:r>
              <a:rPr lang="en-US" dirty="0"/>
              <a:t> </a:t>
            </a:r>
            <a:r>
              <a:rPr lang="en-US" dirty="0" err="1"/>
              <a:t>pudinglar</a:t>
            </a:r>
            <a:r>
              <a:rPr lang="en-US" dirty="0"/>
              <a:t> </a:t>
            </a:r>
            <a:r>
              <a:rPr lang="en-US" dirty="0" err="1"/>
              <a:t>inglizlar</a:t>
            </a:r>
            <a:r>
              <a:rPr lang="en-US" dirty="0"/>
              <a:t> </a:t>
            </a:r>
            <a:r>
              <a:rPr lang="en-US" dirty="0" err="1"/>
              <a:t>ovqatlanishida</a:t>
            </a:r>
            <a:r>
              <a:rPr lang="en-US" dirty="0"/>
              <a:t> </a:t>
            </a:r>
            <a:r>
              <a:rPr lang="en-US" dirty="0" err="1"/>
              <a:t>alohida</a:t>
            </a:r>
            <a:r>
              <a:rPr lang="en-US" dirty="0"/>
              <a:t> </a:t>
            </a:r>
            <a:r>
              <a:rPr lang="en-US" dirty="0" err="1"/>
              <a:t>o’rin</a:t>
            </a:r>
            <a:r>
              <a:rPr lang="en-US" dirty="0"/>
              <a:t> </a:t>
            </a:r>
            <a:r>
              <a:rPr lang="en-US" dirty="0" err="1"/>
              <a:t>yegallaydi</a:t>
            </a:r>
            <a:r>
              <a:rPr lang="en-US" dirty="0"/>
              <a:t>. </a:t>
            </a:r>
            <a:r>
              <a:rPr lang="en-US" dirty="0" err="1"/>
              <a:t>Ularni</a:t>
            </a:r>
            <a:r>
              <a:rPr lang="en-US" dirty="0"/>
              <a:t> </a:t>
            </a:r>
            <a:r>
              <a:rPr lang="en-US" dirty="0" err="1"/>
              <a:t>ikkinchi</a:t>
            </a:r>
            <a:r>
              <a:rPr lang="en-US" dirty="0"/>
              <a:t> (</a:t>
            </a:r>
            <a:r>
              <a:rPr lang="en-US" dirty="0" err="1"/>
              <a:t>go’shtli</a:t>
            </a:r>
            <a:r>
              <a:rPr lang="en-US" dirty="0"/>
              <a:t>, </a:t>
            </a:r>
            <a:r>
              <a:rPr lang="en-US" dirty="0" err="1"/>
              <a:t>yormali</a:t>
            </a:r>
            <a:r>
              <a:rPr lang="en-US" dirty="0"/>
              <a:t> </a:t>
            </a:r>
            <a:r>
              <a:rPr lang="en-US" dirty="0" err="1"/>
              <a:t>va</a:t>
            </a:r>
            <a:r>
              <a:rPr lang="en-US" dirty="0"/>
              <a:t> </a:t>
            </a:r>
            <a:r>
              <a:rPr lang="en-US" dirty="0" err="1"/>
              <a:t>sabzavotli</a:t>
            </a:r>
            <a:r>
              <a:rPr lang="en-US" dirty="0"/>
              <a:t>) </a:t>
            </a:r>
            <a:r>
              <a:rPr lang="en-US" dirty="0" err="1"/>
              <a:t>va</a:t>
            </a:r>
            <a:r>
              <a:rPr lang="en-US" dirty="0"/>
              <a:t> </a:t>
            </a:r>
            <a:r>
              <a:rPr lang="en-US" dirty="0" err="1"/>
              <a:t>uchinchi</a:t>
            </a:r>
            <a:r>
              <a:rPr lang="en-US" dirty="0"/>
              <a:t> </a:t>
            </a:r>
            <a:r>
              <a:rPr lang="en-US" dirty="0" err="1"/>
              <a:t>taom</a:t>
            </a:r>
            <a:r>
              <a:rPr lang="en-US" dirty="0"/>
              <a:t> (</a:t>
            </a:r>
            <a:r>
              <a:rPr lang="en-US" dirty="0" err="1"/>
              <a:t>mevali</a:t>
            </a:r>
            <a:r>
              <a:rPr lang="en-US" dirty="0"/>
              <a:t> </a:t>
            </a:r>
            <a:r>
              <a:rPr lang="en-US" dirty="0" err="1"/>
              <a:t>shirin</a:t>
            </a:r>
            <a:r>
              <a:rPr lang="en-US" dirty="0"/>
              <a:t> </a:t>
            </a:r>
            <a:r>
              <a:rPr lang="en-US" dirty="0" err="1"/>
              <a:t>taomlar</a:t>
            </a:r>
            <a:r>
              <a:rPr lang="en-US" dirty="0"/>
              <a:t>) </a:t>
            </a:r>
            <a:r>
              <a:rPr lang="en-US" dirty="0" err="1"/>
              <a:t>sifatida</a:t>
            </a:r>
            <a:r>
              <a:rPr lang="en-US" dirty="0"/>
              <a:t> </a:t>
            </a:r>
            <a:r>
              <a:rPr lang="en-US" dirty="0" err="1"/>
              <a:t>tayyorlashadi</a:t>
            </a:r>
            <a:r>
              <a:rPr lang="en-US" dirty="0"/>
              <a:t>.</a:t>
            </a:r>
            <a:br>
              <a:rPr lang="en-US" dirty="0"/>
            </a:br>
            <a:endParaRPr lang="ru-RU" dirty="0"/>
          </a:p>
        </p:txBody>
      </p:sp>
    </p:spTree>
    <p:extLst>
      <p:ext uri="{BB962C8B-B14F-4D97-AF65-F5344CB8AC3E}">
        <p14:creationId xmlns:p14="http://schemas.microsoft.com/office/powerpoint/2010/main" val="47793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9876" y="404664"/>
            <a:ext cx="9377694" cy="5832648"/>
          </a:xfrm>
        </p:spPr>
        <p:txBody>
          <a:bodyPr>
            <a:noAutofit/>
          </a:bodyPr>
          <a:lstStyle/>
          <a:p>
            <a:r>
              <a:rPr lang="en-US" sz="2800" dirty="0"/>
              <a:t>Desert </a:t>
            </a:r>
            <a:r>
              <a:rPr lang="en-US" sz="2800" dirty="0" err="1"/>
              <a:t>sifatida</a:t>
            </a:r>
            <a:r>
              <a:rPr lang="en-US" sz="2800" dirty="0"/>
              <a:t> </a:t>
            </a:r>
            <a:r>
              <a:rPr lang="en-US" sz="2800" dirty="0" err="1"/>
              <a:t>yangi</a:t>
            </a:r>
            <a:r>
              <a:rPr lang="en-US" sz="2800" dirty="0"/>
              <a:t> </a:t>
            </a:r>
            <a:r>
              <a:rPr lang="en-US" sz="2800" dirty="0" err="1"/>
              <a:t>mevalar</a:t>
            </a:r>
            <a:r>
              <a:rPr lang="en-US" sz="2800" dirty="0"/>
              <a:t>, </a:t>
            </a:r>
            <a:r>
              <a:rPr lang="en-US" sz="2800" dirty="0" err="1"/>
              <a:t>qaymoqli</a:t>
            </a:r>
            <a:r>
              <a:rPr lang="en-US" sz="2800" dirty="0"/>
              <a:t> </a:t>
            </a:r>
            <a:r>
              <a:rPr lang="en-US" sz="2800" dirty="0" err="1"/>
              <a:t>meva</a:t>
            </a:r>
            <a:r>
              <a:rPr lang="en-US" sz="2800" dirty="0"/>
              <a:t> </a:t>
            </a:r>
            <a:r>
              <a:rPr lang="en-US" sz="2800" dirty="0" err="1"/>
              <a:t>va</a:t>
            </a:r>
            <a:r>
              <a:rPr lang="en-US" sz="2800" dirty="0"/>
              <a:t> </a:t>
            </a:r>
            <a:r>
              <a:rPr lang="en-US" sz="2800" dirty="0" err="1"/>
              <a:t>rezavorlar</a:t>
            </a:r>
            <a:r>
              <a:rPr lang="en-US" sz="2800" dirty="0"/>
              <a:t> </a:t>
            </a:r>
            <a:r>
              <a:rPr lang="en-US" sz="2800" dirty="0" err="1"/>
              <a:t>pyuresi</a:t>
            </a:r>
            <a:r>
              <a:rPr lang="en-US" sz="2800" dirty="0"/>
              <a:t>, </a:t>
            </a:r>
            <a:r>
              <a:rPr lang="en-US" sz="2800" dirty="0" err="1"/>
              <a:t>muzqaymoq</a:t>
            </a:r>
            <a:r>
              <a:rPr lang="en-US" sz="2800" dirty="0"/>
              <a:t> </a:t>
            </a:r>
            <a:r>
              <a:rPr lang="en-US" sz="2800" dirty="0" err="1"/>
              <a:t>keng</a:t>
            </a:r>
            <a:r>
              <a:rPr lang="en-US" sz="2800" dirty="0"/>
              <a:t> </a:t>
            </a:r>
            <a:r>
              <a:rPr lang="en-US" sz="2800" dirty="0" err="1"/>
              <a:t>tarqalgan</a:t>
            </a:r>
            <a:r>
              <a:rPr lang="en-US" sz="2800" dirty="0"/>
              <a:t>. </a:t>
            </a:r>
            <a:r>
              <a:rPr lang="en-US" sz="2800" dirty="0" err="1"/>
              <a:t>Tushlik</a:t>
            </a:r>
            <a:r>
              <a:rPr lang="en-US" sz="2800" dirty="0"/>
              <a:t> </a:t>
            </a:r>
            <a:r>
              <a:rPr lang="en-US" sz="2800" dirty="0" err="1"/>
              <a:t>asosan</a:t>
            </a:r>
            <a:r>
              <a:rPr lang="en-US" sz="2800" dirty="0"/>
              <a:t> </a:t>
            </a:r>
            <a:r>
              <a:rPr lang="en-US" sz="2800" dirty="0" err="1"/>
              <a:t>qora</a:t>
            </a:r>
            <a:r>
              <a:rPr lang="en-US" sz="2800" dirty="0"/>
              <a:t> </a:t>
            </a:r>
            <a:r>
              <a:rPr lang="en-US" sz="2800" dirty="0" err="1"/>
              <a:t>qahva</a:t>
            </a:r>
            <a:r>
              <a:rPr lang="en-US" sz="2800" dirty="0"/>
              <a:t> </a:t>
            </a:r>
            <a:r>
              <a:rPr lang="en-US" sz="2800" dirty="0" err="1"/>
              <a:t>bilan</a:t>
            </a:r>
            <a:r>
              <a:rPr lang="en-US" sz="2800" dirty="0"/>
              <a:t> </a:t>
            </a:r>
            <a:r>
              <a:rPr lang="en-US" sz="2800" dirty="0" err="1"/>
              <a:t>yertalabkisi</a:t>
            </a:r>
            <a:r>
              <a:rPr lang="en-US" sz="2800" dirty="0"/>
              <a:t> </a:t>
            </a:r>
            <a:r>
              <a:rPr lang="en-US" sz="2800" dirty="0" err="1"/>
              <a:t>yesa</a:t>
            </a:r>
            <a:r>
              <a:rPr lang="en-US" sz="2800" dirty="0"/>
              <a:t> </a:t>
            </a:r>
            <a:r>
              <a:rPr lang="en-US" sz="2800" dirty="0" err="1"/>
              <a:t>sutli</a:t>
            </a:r>
            <a:r>
              <a:rPr lang="en-US" sz="2800" dirty="0"/>
              <a:t> </a:t>
            </a:r>
            <a:r>
              <a:rPr lang="en-US" sz="2800" dirty="0" err="1"/>
              <a:t>qahva</a:t>
            </a:r>
            <a:r>
              <a:rPr lang="en-US" sz="2800" dirty="0"/>
              <a:t> </a:t>
            </a:r>
            <a:r>
              <a:rPr lang="en-US" sz="2800" dirty="0" err="1"/>
              <a:t>bilan</a:t>
            </a:r>
            <a:r>
              <a:rPr lang="en-US" sz="2800" dirty="0"/>
              <a:t> </a:t>
            </a:r>
            <a:r>
              <a:rPr lang="en-US" sz="2800" dirty="0" err="1"/>
              <a:t>tugallanadi</a:t>
            </a:r>
            <a:r>
              <a:rPr lang="en-US" sz="2800" dirty="0"/>
              <a:t>.</a:t>
            </a:r>
          </a:p>
          <a:p>
            <a:r>
              <a:rPr lang="en-US" sz="2800" dirty="0" err="1"/>
              <a:t>Lekin</a:t>
            </a:r>
            <a:r>
              <a:rPr lang="en-US" sz="2800" dirty="0"/>
              <a:t> </a:t>
            </a:r>
            <a:r>
              <a:rPr lang="en-US" sz="2800" dirty="0" err="1"/>
              <a:t>shuni</a:t>
            </a:r>
            <a:r>
              <a:rPr lang="en-US" sz="2800" dirty="0"/>
              <a:t> </a:t>
            </a:r>
            <a:r>
              <a:rPr lang="en-US" sz="2800" dirty="0" err="1"/>
              <a:t>ye’tirof</a:t>
            </a:r>
            <a:r>
              <a:rPr lang="en-US" sz="2800" dirty="0"/>
              <a:t> </a:t>
            </a:r>
            <a:r>
              <a:rPr lang="en-US" sz="2800" dirty="0" err="1"/>
              <a:t>yetish</a:t>
            </a:r>
            <a:r>
              <a:rPr lang="en-US" sz="2800" dirty="0"/>
              <a:t> </a:t>
            </a:r>
            <a:r>
              <a:rPr lang="en-US" sz="2800" dirty="0" err="1"/>
              <a:t>lozimki</a:t>
            </a:r>
            <a:r>
              <a:rPr lang="en-US" sz="2800" dirty="0"/>
              <a:t>, </a:t>
            </a:r>
            <a:r>
              <a:rPr lang="en-US" sz="2800" dirty="0" err="1"/>
              <a:t>ichimliklardan</a:t>
            </a:r>
            <a:r>
              <a:rPr lang="en-US" sz="2800" dirty="0"/>
              <a:t> </a:t>
            </a:r>
            <a:r>
              <a:rPr lang="en-US" sz="2800" dirty="0" err="1"/>
              <a:t>yeng</a:t>
            </a:r>
            <a:r>
              <a:rPr lang="en-US" sz="2800" dirty="0"/>
              <a:t> </a:t>
            </a:r>
            <a:r>
              <a:rPr lang="en-US" sz="2800" dirty="0" err="1"/>
              <a:t>ko’p</a:t>
            </a:r>
            <a:r>
              <a:rPr lang="en-US" sz="2800" dirty="0"/>
              <a:t> </a:t>
            </a:r>
            <a:r>
              <a:rPr lang="en-US" sz="2800" dirty="0" err="1"/>
              <a:t>tarqalgani</a:t>
            </a:r>
            <a:r>
              <a:rPr lang="en-US" sz="2800" dirty="0"/>
              <a:t> choy </a:t>
            </a:r>
            <a:r>
              <a:rPr lang="en-US" sz="2800" dirty="0" err="1"/>
              <a:t>hisoblanadi</a:t>
            </a:r>
            <a:r>
              <a:rPr lang="en-US" sz="2800" dirty="0"/>
              <a:t>. </a:t>
            </a:r>
            <a:r>
              <a:rPr lang="en-US" sz="2800" dirty="0" err="1"/>
              <a:t>Uni</a:t>
            </a:r>
            <a:r>
              <a:rPr lang="en-US" sz="2800" dirty="0"/>
              <a:t> </a:t>
            </a:r>
            <a:r>
              <a:rPr lang="en-US" sz="2800" dirty="0" err="1"/>
              <a:t>sutli</a:t>
            </a:r>
            <a:r>
              <a:rPr lang="en-US" sz="2800" dirty="0"/>
              <a:t> </a:t>
            </a:r>
            <a:r>
              <a:rPr lang="en-US" sz="2800" dirty="0" err="1"/>
              <a:t>shirin</a:t>
            </a:r>
            <a:r>
              <a:rPr lang="en-US" sz="2800" dirty="0"/>
              <a:t> choy </a:t>
            </a:r>
            <a:r>
              <a:rPr lang="en-US" sz="2800" dirty="0" err="1"/>
              <a:t>sifatida</a:t>
            </a:r>
            <a:r>
              <a:rPr lang="en-US" sz="2800" dirty="0"/>
              <a:t> </a:t>
            </a:r>
            <a:r>
              <a:rPr lang="en-US" sz="2800" dirty="0" err="1"/>
              <a:t>iste’mol</a:t>
            </a:r>
            <a:r>
              <a:rPr lang="en-US" sz="2800" dirty="0"/>
              <a:t> </a:t>
            </a:r>
            <a:r>
              <a:rPr lang="en-US" sz="2800" dirty="0" err="1"/>
              <a:t>yetishadi</a:t>
            </a:r>
            <a:r>
              <a:rPr lang="en-US" sz="2800" dirty="0"/>
              <a:t>.</a:t>
            </a:r>
          </a:p>
          <a:p>
            <a:r>
              <a:rPr lang="en-US" sz="2800" dirty="0" err="1"/>
              <a:t>O’ziga</a:t>
            </a:r>
            <a:r>
              <a:rPr lang="en-US" sz="2800" dirty="0"/>
              <a:t> </a:t>
            </a:r>
            <a:r>
              <a:rPr lang="en-US" sz="2800" dirty="0" err="1"/>
              <a:t>xos</a:t>
            </a:r>
            <a:r>
              <a:rPr lang="en-US" sz="2800" dirty="0"/>
              <a:t> </a:t>
            </a:r>
            <a:r>
              <a:rPr lang="en-US" sz="2800" dirty="0" err="1"/>
              <a:t>xususiyatlardan</a:t>
            </a:r>
            <a:r>
              <a:rPr lang="en-US" sz="2800" dirty="0"/>
              <a:t> </a:t>
            </a:r>
            <a:r>
              <a:rPr lang="en-US" sz="2800" dirty="0" err="1"/>
              <a:t>yana</a:t>
            </a:r>
            <a:r>
              <a:rPr lang="en-US" sz="2800" dirty="0"/>
              <a:t> </a:t>
            </a:r>
            <a:r>
              <a:rPr lang="en-US" sz="2800" dirty="0" err="1"/>
              <a:t>biri</a:t>
            </a:r>
            <a:r>
              <a:rPr lang="en-US" sz="2800" dirty="0"/>
              <a:t>, </a:t>
            </a:r>
            <a:r>
              <a:rPr lang="en-US" sz="2800" dirty="0" err="1"/>
              <a:t>inglizlar</a:t>
            </a:r>
            <a:r>
              <a:rPr lang="en-US" sz="2800" dirty="0"/>
              <a:t> </a:t>
            </a:r>
            <a:r>
              <a:rPr lang="en-US" sz="2800" dirty="0" err="1"/>
              <a:t>yertalabki</a:t>
            </a:r>
            <a:r>
              <a:rPr lang="en-US" sz="2800" dirty="0"/>
              <a:t> </a:t>
            </a:r>
            <a:r>
              <a:rPr lang="en-US" sz="2800" dirty="0" err="1"/>
              <a:t>ovqatlanishda</a:t>
            </a:r>
            <a:r>
              <a:rPr lang="en-US" sz="2800" dirty="0"/>
              <a:t> </a:t>
            </a:r>
            <a:r>
              <a:rPr lang="en-US" sz="2800" dirty="0" err="1"/>
              <a:t>bir</a:t>
            </a:r>
            <a:r>
              <a:rPr lang="en-US" sz="2800" dirty="0"/>
              <a:t> </a:t>
            </a:r>
            <a:r>
              <a:rPr lang="en-US" sz="2800" dirty="0" err="1"/>
              <a:t>xil</a:t>
            </a:r>
            <a:r>
              <a:rPr lang="en-US" sz="2800" dirty="0"/>
              <a:t> </a:t>
            </a:r>
            <a:r>
              <a:rPr lang="en-US" sz="2800" dirty="0" err="1"/>
              <a:t>taomlarni</a:t>
            </a:r>
            <a:r>
              <a:rPr lang="en-US" sz="2800" dirty="0"/>
              <a:t> </a:t>
            </a:r>
            <a:r>
              <a:rPr lang="en-US" sz="2800" dirty="0" err="1"/>
              <a:t>iste’mol</a:t>
            </a:r>
            <a:r>
              <a:rPr lang="en-US" sz="2800" dirty="0"/>
              <a:t> </a:t>
            </a:r>
            <a:r>
              <a:rPr lang="en-US" sz="2800" dirty="0" err="1"/>
              <a:t>yetishga</a:t>
            </a:r>
            <a:r>
              <a:rPr lang="en-US" sz="2800" dirty="0"/>
              <a:t> </a:t>
            </a:r>
            <a:r>
              <a:rPr lang="en-US" sz="2800" dirty="0" err="1"/>
              <a:t>odatlanganlar</a:t>
            </a:r>
            <a:r>
              <a:rPr lang="en-US" sz="2800" dirty="0"/>
              <a:t>. </a:t>
            </a:r>
            <a:r>
              <a:rPr lang="en-US" sz="2800" dirty="0" err="1"/>
              <a:t>Bular</a:t>
            </a:r>
            <a:r>
              <a:rPr lang="en-US" sz="2800" dirty="0"/>
              <a:t>: </a:t>
            </a:r>
            <a:r>
              <a:rPr lang="en-US" sz="2800" dirty="0" err="1"/>
              <a:t>suli</a:t>
            </a:r>
            <a:r>
              <a:rPr lang="en-US" sz="2800" dirty="0"/>
              <a:t> </a:t>
            </a:r>
            <a:r>
              <a:rPr lang="en-US" sz="2800" dirty="0" err="1"/>
              <a:t>bo’tqasi</a:t>
            </a:r>
            <a:r>
              <a:rPr lang="en-US" sz="2800" dirty="0"/>
              <a:t>, </a:t>
            </a:r>
            <a:r>
              <a:rPr lang="en-US" sz="2800" dirty="0" err="1"/>
              <a:t>qaynatib</a:t>
            </a:r>
            <a:r>
              <a:rPr lang="en-US" sz="2800" dirty="0"/>
              <a:t> </a:t>
            </a:r>
            <a:r>
              <a:rPr lang="en-US" sz="2800" dirty="0" err="1"/>
              <a:t>chala</a:t>
            </a:r>
            <a:r>
              <a:rPr lang="en-US" sz="2800" dirty="0"/>
              <a:t> </a:t>
            </a:r>
            <a:r>
              <a:rPr lang="en-US" sz="2800" dirty="0" err="1"/>
              <a:t>pishirilgan</a:t>
            </a:r>
            <a:r>
              <a:rPr lang="en-US" sz="2800" dirty="0"/>
              <a:t> </a:t>
            </a:r>
            <a:r>
              <a:rPr lang="en-US" sz="2800" dirty="0" err="1"/>
              <a:t>tuxum</a:t>
            </a:r>
            <a:r>
              <a:rPr lang="en-US" sz="2800" dirty="0"/>
              <a:t>, </a:t>
            </a:r>
            <a:r>
              <a:rPr lang="en-US" sz="2800" dirty="0" err="1"/>
              <a:t>qovurilgan</a:t>
            </a:r>
            <a:r>
              <a:rPr lang="en-US" sz="2800" dirty="0"/>
              <a:t> </a:t>
            </a:r>
            <a:r>
              <a:rPr lang="en-US" sz="2800" dirty="0" err="1"/>
              <a:t>tuxum</a:t>
            </a:r>
            <a:r>
              <a:rPr lang="en-US" sz="2800" dirty="0"/>
              <a:t>, </a:t>
            </a:r>
            <a:r>
              <a:rPr lang="en-US" sz="2800" dirty="0" err="1"/>
              <a:t>omlet</a:t>
            </a:r>
            <a:r>
              <a:rPr lang="en-US" sz="2800" dirty="0"/>
              <a:t>, </a:t>
            </a:r>
            <a:r>
              <a:rPr lang="en-US" sz="2800" dirty="0" err="1"/>
              <a:t>qaymoqli</a:t>
            </a:r>
            <a:r>
              <a:rPr lang="en-US" sz="2800" dirty="0"/>
              <a:t> </a:t>
            </a:r>
            <a:r>
              <a:rPr lang="en-US" sz="2800" dirty="0" err="1"/>
              <a:t>makkajo’xori</a:t>
            </a:r>
            <a:r>
              <a:rPr lang="en-US" sz="2800" dirty="0"/>
              <a:t>, </a:t>
            </a:r>
            <a:r>
              <a:rPr lang="en-US" sz="2800" dirty="0" err="1"/>
              <a:t>djem</a:t>
            </a:r>
            <a:r>
              <a:rPr lang="en-US" sz="2800" dirty="0"/>
              <a:t>, </a:t>
            </a:r>
            <a:r>
              <a:rPr lang="en-US" sz="2800" dirty="0" err="1"/>
              <a:t>asal</a:t>
            </a:r>
            <a:r>
              <a:rPr lang="en-US" sz="2800" dirty="0"/>
              <a:t>, </a:t>
            </a:r>
            <a:r>
              <a:rPr lang="en-US" sz="2800" dirty="0" err="1"/>
              <a:t>oq</a:t>
            </a:r>
            <a:r>
              <a:rPr lang="en-US" sz="2800" dirty="0"/>
              <a:t> non </a:t>
            </a:r>
            <a:r>
              <a:rPr lang="en-US" sz="2800" dirty="0" err="1"/>
              <a:t>yoki</a:t>
            </a:r>
            <a:r>
              <a:rPr lang="en-US" sz="2800" dirty="0"/>
              <a:t> </a:t>
            </a:r>
            <a:r>
              <a:rPr lang="en-US" sz="2800" dirty="0" err="1"/>
              <a:t>bulka</a:t>
            </a:r>
            <a:r>
              <a:rPr lang="en-US" sz="2800" dirty="0"/>
              <a:t>.</a:t>
            </a:r>
          </a:p>
          <a:p>
            <a:endParaRPr lang="ru-RU" sz="2800" dirty="0"/>
          </a:p>
        </p:txBody>
      </p:sp>
    </p:spTree>
    <p:extLst>
      <p:ext uri="{BB962C8B-B14F-4D97-AF65-F5344CB8AC3E}">
        <p14:creationId xmlns:p14="http://schemas.microsoft.com/office/powerpoint/2010/main" val="178895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2. </a:t>
            </a:r>
            <a:r>
              <a:rPr lang="en-US" dirty="0" err="1"/>
              <a:t>Ingliz</a:t>
            </a:r>
            <a:r>
              <a:rPr lang="en-US" dirty="0"/>
              <a:t> </a:t>
            </a:r>
            <a:r>
              <a:rPr lang="en-US" dirty="0" err="1"/>
              <a:t>turistlariga</a:t>
            </a:r>
            <a:r>
              <a:rPr lang="en-US" dirty="0"/>
              <a:t> </a:t>
            </a:r>
            <a:r>
              <a:rPr lang="en-US" dirty="0" err="1"/>
              <a:t>tavsiya</a:t>
            </a:r>
            <a:r>
              <a:rPr lang="en-US" dirty="0"/>
              <a:t> </a:t>
            </a:r>
            <a:r>
              <a:rPr lang="en-US" dirty="0" err="1"/>
              <a:t>yetiladigan</a:t>
            </a:r>
            <a:r>
              <a:rPr lang="en-US" dirty="0"/>
              <a:t> </a:t>
            </a:r>
            <a:r>
              <a:rPr lang="en-US" dirty="0" err="1"/>
              <a:t>taomlar</a:t>
            </a:r>
            <a:endParaRPr lang="ru-RU" dirty="0"/>
          </a:p>
        </p:txBody>
      </p:sp>
      <p:sp>
        <p:nvSpPr>
          <p:cNvPr id="3" name="Объект 2"/>
          <p:cNvSpPr>
            <a:spLocks noGrp="1"/>
          </p:cNvSpPr>
          <p:nvPr>
            <p:ph idx="1"/>
          </p:nvPr>
        </p:nvSpPr>
        <p:spPr>
          <a:xfrm>
            <a:off x="677158" y="1844824"/>
            <a:ext cx="9089662" cy="4464496"/>
          </a:xfrm>
        </p:spPr>
        <p:txBody>
          <a:bodyPr>
            <a:normAutofit fontScale="77500" lnSpcReduction="20000"/>
          </a:bodyPr>
          <a:lstStyle/>
          <a:p>
            <a:r>
              <a:rPr lang="en-US" dirty="0" err="1"/>
              <a:t>Sovuq</a:t>
            </a:r>
            <a:r>
              <a:rPr lang="en-US" dirty="0"/>
              <a:t> </a:t>
            </a:r>
            <a:r>
              <a:rPr lang="en-US" dirty="0" err="1"/>
              <a:t>gazaklar</a:t>
            </a:r>
            <a:r>
              <a:rPr lang="en-US" dirty="0"/>
              <a:t>:</a:t>
            </a:r>
          </a:p>
          <a:p>
            <a:r>
              <a:rPr lang="en-US" dirty="0" err="1"/>
              <a:t>Sariyog</a:t>
            </a:r>
            <a:r>
              <a:rPr lang="en-US" dirty="0"/>
              <a:t>’ </a:t>
            </a:r>
            <a:r>
              <a:rPr lang="en-US" dirty="0" err="1"/>
              <a:t>va</a:t>
            </a:r>
            <a:r>
              <a:rPr lang="en-US" dirty="0"/>
              <a:t> </a:t>
            </a:r>
            <a:r>
              <a:rPr lang="en-US" dirty="0" err="1"/>
              <a:t>payus</a:t>
            </a:r>
            <a:r>
              <a:rPr lang="en-US" dirty="0"/>
              <a:t> </a:t>
            </a:r>
            <a:r>
              <a:rPr lang="en-US" dirty="0" err="1"/>
              <a:t>ikrasi</a:t>
            </a:r>
            <a:r>
              <a:rPr lang="en-US" dirty="0"/>
              <a:t> </a:t>
            </a:r>
            <a:r>
              <a:rPr lang="en-US" dirty="0" err="1"/>
              <a:t>yoki</a:t>
            </a:r>
            <a:r>
              <a:rPr lang="en-US" dirty="0"/>
              <a:t> </a:t>
            </a:r>
            <a:r>
              <a:rPr lang="en-US" dirty="0" err="1"/>
              <a:t>donador</a:t>
            </a:r>
            <a:r>
              <a:rPr lang="en-US" dirty="0"/>
              <a:t> </a:t>
            </a:r>
            <a:r>
              <a:rPr lang="en-US" dirty="0" err="1"/>
              <a:t>baliq</a:t>
            </a:r>
            <a:r>
              <a:rPr lang="en-US" dirty="0"/>
              <a:t> </a:t>
            </a:r>
            <a:r>
              <a:rPr lang="en-US" dirty="0" err="1"/>
              <a:t>ikrasi</a:t>
            </a:r>
            <a:r>
              <a:rPr lang="en-US" dirty="0"/>
              <a:t> </a:t>
            </a:r>
            <a:r>
              <a:rPr lang="en-US" dirty="0" err="1"/>
              <a:t>bilan</a:t>
            </a:r>
            <a:r>
              <a:rPr lang="en-US" dirty="0"/>
              <a:t> </a:t>
            </a:r>
            <a:r>
              <a:rPr lang="en-US" dirty="0" err="1"/>
              <a:t>tayyorlangan</a:t>
            </a:r>
            <a:r>
              <a:rPr lang="en-US" dirty="0"/>
              <a:t> </a:t>
            </a:r>
            <a:r>
              <a:rPr lang="en-US" dirty="0" err="1"/>
              <a:t>buterburodlar</a:t>
            </a:r>
            <a:r>
              <a:rPr lang="en-US" dirty="0"/>
              <a:t>; </a:t>
            </a:r>
            <a:r>
              <a:rPr lang="en-US" dirty="0" err="1"/>
              <a:t>sovuq</a:t>
            </a:r>
            <a:r>
              <a:rPr lang="en-US" dirty="0"/>
              <a:t> </a:t>
            </a:r>
            <a:r>
              <a:rPr lang="en-US" dirty="0" err="1"/>
              <a:t>holda</a:t>
            </a:r>
            <a:r>
              <a:rPr lang="en-US" dirty="0"/>
              <a:t> </a:t>
            </a:r>
            <a:r>
              <a:rPr lang="en-US" dirty="0" err="1"/>
              <a:t>dudlangan</a:t>
            </a:r>
            <a:r>
              <a:rPr lang="en-US" dirty="0"/>
              <a:t> </a:t>
            </a:r>
            <a:r>
              <a:rPr lang="en-US" dirty="0" err="1"/>
              <a:t>baliq</a:t>
            </a:r>
            <a:r>
              <a:rPr lang="en-US" dirty="0"/>
              <a:t> </a:t>
            </a:r>
            <a:r>
              <a:rPr lang="en-US" dirty="0" err="1"/>
              <a:t>yoki</a:t>
            </a:r>
            <a:r>
              <a:rPr lang="en-US" dirty="0"/>
              <a:t> </a:t>
            </a:r>
            <a:r>
              <a:rPr lang="en-US" dirty="0" err="1"/>
              <a:t>go’sht</a:t>
            </a:r>
            <a:r>
              <a:rPr lang="en-US" dirty="0"/>
              <a:t> </a:t>
            </a:r>
            <a:r>
              <a:rPr lang="en-US" dirty="0" err="1"/>
              <a:t>mahsulotlaridan</a:t>
            </a:r>
            <a:r>
              <a:rPr lang="en-US" dirty="0"/>
              <a:t> </a:t>
            </a:r>
            <a:r>
              <a:rPr lang="en-US" dirty="0" err="1"/>
              <a:t>kanape</a:t>
            </a:r>
            <a:r>
              <a:rPr lang="en-US" dirty="0"/>
              <a:t>; </a:t>
            </a:r>
            <a:r>
              <a:rPr lang="en-US" dirty="0" err="1"/>
              <a:t>sulaymonbaliq</a:t>
            </a:r>
            <a:r>
              <a:rPr lang="en-US" dirty="0"/>
              <a:t>, </a:t>
            </a:r>
            <a:r>
              <a:rPr lang="en-US" dirty="0" err="1"/>
              <a:t>baliq</a:t>
            </a:r>
            <a:r>
              <a:rPr lang="en-US" dirty="0"/>
              <a:t> (</a:t>
            </a:r>
            <a:r>
              <a:rPr lang="en-US" dirty="0" err="1"/>
              <a:t>qizil</a:t>
            </a:r>
            <a:r>
              <a:rPr lang="en-US" dirty="0"/>
              <a:t> </a:t>
            </a:r>
            <a:r>
              <a:rPr lang="en-US" dirty="0" err="1"/>
              <a:t>baliqning</a:t>
            </a:r>
            <a:r>
              <a:rPr lang="en-US" dirty="0"/>
              <a:t> </a:t>
            </a:r>
            <a:r>
              <a:rPr lang="en-US" dirty="0" err="1"/>
              <a:t>tuzlangan</a:t>
            </a:r>
            <a:r>
              <a:rPr lang="en-US" dirty="0"/>
              <a:t> </a:t>
            </a:r>
            <a:r>
              <a:rPr lang="en-US" dirty="0" err="1"/>
              <a:t>va</a:t>
            </a:r>
            <a:r>
              <a:rPr lang="en-US" dirty="0"/>
              <a:t> </a:t>
            </a:r>
            <a:r>
              <a:rPr lang="en-US" dirty="0" err="1"/>
              <a:t>qoqlangan</a:t>
            </a:r>
            <a:r>
              <a:rPr lang="en-US" dirty="0"/>
              <a:t> </a:t>
            </a:r>
            <a:r>
              <a:rPr lang="en-US" dirty="0" err="1"/>
              <a:t>orqa</a:t>
            </a:r>
            <a:r>
              <a:rPr lang="en-US" dirty="0"/>
              <a:t> </a:t>
            </a:r>
            <a:r>
              <a:rPr lang="en-US" dirty="0" err="1"/>
              <a:t>go’shti</a:t>
            </a:r>
            <a:r>
              <a:rPr lang="en-US" dirty="0"/>
              <a:t>), </a:t>
            </a:r>
            <a:r>
              <a:rPr lang="en-US" dirty="0" err="1"/>
              <a:t>limonli</a:t>
            </a:r>
            <a:r>
              <a:rPr lang="en-US" dirty="0"/>
              <a:t> </a:t>
            </a:r>
            <a:r>
              <a:rPr lang="en-US" dirty="0" err="1"/>
              <a:t>syomga</a:t>
            </a:r>
            <a:r>
              <a:rPr lang="en-US" dirty="0"/>
              <a:t> (</a:t>
            </a:r>
            <a:r>
              <a:rPr lang="en-US" dirty="0" err="1"/>
              <a:t>lososlar</a:t>
            </a:r>
            <a:r>
              <a:rPr lang="en-US" dirty="0"/>
              <a:t> </a:t>
            </a:r>
            <a:r>
              <a:rPr lang="en-US" dirty="0" err="1"/>
              <a:t>oilasidagi</a:t>
            </a:r>
            <a:r>
              <a:rPr lang="en-US" dirty="0"/>
              <a:t> </a:t>
            </a:r>
            <a:r>
              <a:rPr lang="en-US" dirty="0" err="1"/>
              <a:t>baliq</a:t>
            </a:r>
            <a:r>
              <a:rPr lang="en-US" dirty="0"/>
              <a:t>), </a:t>
            </a:r>
            <a:r>
              <a:rPr lang="en-US" dirty="0" err="1"/>
              <a:t>osetrina</a:t>
            </a:r>
            <a:r>
              <a:rPr lang="en-US" dirty="0"/>
              <a:t>, </a:t>
            </a:r>
            <a:r>
              <a:rPr lang="en-US" dirty="0" err="1"/>
              <a:t>qaynatib</a:t>
            </a:r>
            <a:r>
              <a:rPr lang="en-US" dirty="0"/>
              <a:t> </a:t>
            </a:r>
            <a:r>
              <a:rPr lang="en-US" dirty="0" err="1"/>
              <a:t>pishilgan</a:t>
            </a:r>
            <a:r>
              <a:rPr lang="en-US" dirty="0"/>
              <a:t> </a:t>
            </a:r>
            <a:r>
              <a:rPr lang="en-US" dirty="0" err="1"/>
              <a:t>sevryuga</a:t>
            </a:r>
            <a:r>
              <a:rPr lang="en-US" dirty="0"/>
              <a:t> </a:t>
            </a:r>
            <a:r>
              <a:rPr lang="en-US" dirty="0" err="1"/>
              <a:t>garnir</a:t>
            </a:r>
            <a:r>
              <a:rPr lang="en-US" dirty="0"/>
              <a:t> </a:t>
            </a:r>
            <a:r>
              <a:rPr lang="en-US" dirty="0" err="1"/>
              <a:t>bilan</a:t>
            </a:r>
            <a:r>
              <a:rPr lang="en-US" dirty="0"/>
              <a:t>; </a:t>
            </a:r>
            <a:r>
              <a:rPr lang="en-US" dirty="0" err="1"/>
              <a:t>sabzavotlar</a:t>
            </a:r>
            <a:r>
              <a:rPr lang="en-US" dirty="0"/>
              <a:t>, </a:t>
            </a:r>
            <a:r>
              <a:rPr lang="en-US" dirty="0" err="1"/>
              <a:t>krablar</a:t>
            </a:r>
            <a:r>
              <a:rPr lang="en-US" dirty="0"/>
              <a:t> (</a:t>
            </a:r>
            <a:r>
              <a:rPr lang="en-US" dirty="0" err="1"/>
              <a:t>dengiz</a:t>
            </a:r>
            <a:r>
              <a:rPr lang="en-US" dirty="0"/>
              <a:t> </a:t>
            </a:r>
            <a:r>
              <a:rPr lang="en-US" dirty="0" err="1"/>
              <a:t>qisqichbaqasi</a:t>
            </a:r>
            <a:r>
              <a:rPr lang="en-US" dirty="0"/>
              <a:t>), </a:t>
            </a:r>
            <a:r>
              <a:rPr lang="en-US" dirty="0" err="1"/>
              <a:t>krevetkalar</a:t>
            </a:r>
            <a:r>
              <a:rPr lang="en-US" dirty="0"/>
              <a:t>, </a:t>
            </a:r>
            <a:r>
              <a:rPr lang="en-US" dirty="0" err="1"/>
              <a:t>ilvasinlardan</a:t>
            </a:r>
            <a:r>
              <a:rPr lang="en-US" dirty="0"/>
              <a:t> </a:t>
            </a:r>
            <a:r>
              <a:rPr lang="en-US" dirty="0" err="1"/>
              <a:t>tayyorlangan</a:t>
            </a:r>
            <a:r>
              <a:rPr lang="en-US" dirty="0"/>
              <a:t> </a:t>
            </a:r>
            <a:r>
              <a:rPr lang="en-US" dirty="0" err="1"/>
              <a:t>salatlar</a:t>
            </a:r>
            <a:r>
              <a:rPr lang="en-US" dirty="0"/>
              <a:t>; </a:t>
            </a:r>
            <a:r>
              <a:rPr lang="en-US" dirty="0" err="1"/>
              <a:t>qovurilgan</a:t>
            </a:r>
            <a:r>
              <a:rPr lang="en-US" dirty="0"/>
              <a:t> </a:t>
            </a:r>
            <a:r>
              <a:rPr lang="en-US" dirty="0" err="1"/>
              <a:t>tovuqlar</a:t>
            </a:r>
            <a:r>
              <a:rPr lang="en-US" dirty="0"/>
              <a:t>, </a:t>
            </a:r>
            <a:r>
              <a:rPr lang="en-US" dirty="0" err="1"/>
              <a:t>kurkalar</a:t>
            </a:r>
            <a:r>
              <a:rPr lang="en-US" dirty="0"/>
              <a:t>; </a:t>
            </a:r>
            <a:r>
              <a:rPr lang="en-US" dirty="0" err="1"/>
              <a:t>baliqli</a:t>
            </a:r>
            <a:r>
              <a:rPr lang="en-US" dirty="0"/>
              <a:t>, </a:t>
            </a:r>
            <a:r>
              <a:rPr lang="en-US" dirty="0" err="1"/>
              <a:t>go’shtli</a:t>
            </a:r>
            <a:r>
              <a:rPr lang="en-US" dirty="0"/>
              <a:t> </a:t>
            </a:r>
            <a:r>
              <a:rPr lang="en-US" dirty="0" err="1"/>
              <a:t>assortilar</a:t>
            </a:r>
            <a:r>
              <a:rPr lang="en-US" dirty="0"/>
              <a:t>; </a:t>
            </a:r>
            <a:r>
              <a:rPr lang="en-US" dirty="0" err="1"/>
              <a:t>qaynatib</a:t>
            </a:r>
            <a:r>
              <a:rPr lang="en-US" dirty="0"/>
              <a:t> </a:t>
            </a:r>
            <a:r>
              <a:rPr lang="en-US" dirty="0" err="1"/>
              <a:t>pishirilgan</a:t>
            </a:r>
            <a:r>
              <a:rPr lang="en-US" dirty="0"/>
              <a:t> </a:t>
            </a:r>
            <a:r>
              <a:rPr lang="en-US" dirty="0" err="1"/>
              <a:t>til</a:t>
            </a:r>
            <a:r>
              <a:rPr lang="en-US" dirty="0"/>
              <a:t>; </a:t>
            </a:r>
            <a:r>
              <a:rPr lang="en-US" dirty="0" err="1"/>
              <a:t>vetchina</a:t>
            </a:r>
            <a:r>
              <a:rPr lang="en-US" dirty="0"/>
              <a:t>.</a:t>
            </a:r>
          </a:p>
          <a:p>
            <a:r>
              <a:rPr lang="en-US" dirty="0" err="1"/>
              <a:t>Birinchi</a:t>
            </a:r>
            <a:r>
              <a:rPr lang="en-US" dirty="0"/>
              <a:t> (</a:t>
            </a:r>
            <a:r>
              <a:rPr lang="en-US" dirty="0" err="1"/>
              <a:t>suyuq</a:t>
            </a:r>
            <a:r>
              <a:rPr lang="en-US" dirty="0"/>
              <a:t>) </a:t>
            </a:r>
            <a:r>
              <a:rPr lang="en-US" dirty="0" err="1"/>
              <a:t>taomlardan</a:t>
            </a:r>
            <a:r>
              <a:rPr lang="en-US" dirty="0"/>
              <a:t>:</a:t>
            </a:r>
          </a:p>
          <a:p>
            <a:r>
              <a:rPr lang="en-US" dirty="0" err="1"/>
              <a:t>Tovuq</a:t>
            </a:r>
            <a:r>
              <a:rPr lang="en-US" dirty="0"/>
              <a:t> </a:t>
            </a:r>
            <a:r>
              <a:rPr lang="en-US" dirty="0" err="1"/>
              <a:t>go’shtidan</a:t>
            </a:r>
            <a:r>
              <a:rPr lang="en-US" dirty="0"/>
              <a:t> </a:t>
            </a:r>
            <a:r>
              <a:rPr lang="en-US" dirty="0" err="1"/>
              <a:t>va</a:t>
            </a:r>
            <a:r>
              <a:rPr lang="en-US" dirty="0"/>
              <a:t> </a:t>
            </a:r>
            <a:r>
              <a:rPr lang="en-US" dirty="0" err="1"/>
              <a:t>go’shtdan</a:t>
            </a:r>
            <a:r>
              <a:rPr lang="en-US" dirty="0"/>
              <a:t> </a:t>
            </a:r>
            <a:r>
              <a:rPr lang="en-US" dirty="0" err="1"/>
              <a:t>tayyorlangan</a:t>
            </a:r>
            <a:r>
              <a:rPr lang="en-US" dirty="0"/>
              <a:t> </a:t>
            </a:r>
            <a:r>
              <a:rPr lang="en-US" dirty="0" err="1"/>
              <a:t>bulonlar</a:t>
            </a:r>
            <a:r>
              <a:rPr lang="en-US" dirty="0"/>
              <a:t> </a:t>
            </a:r>
            <a:r>
              <a:rPr lang="en-US" dirty="0" err="1"/>
              <a:t>pirojki</a:t>
            </a:r>
            <a:r>
              <a:rPr lang="en-US" dirty="0"/>
              <a:t> (</a:t>
            </a:r>
            <a:r>
              <a:rPr lang="en-US" dirty="0" err="1"/>
              <a:t>gumma</a:t>
            </a:r>
            <a:r>
              <a:rPr lang="en-US" dirty="0"/>
              <a:t>), </a:t>
            </a:r>
            <a:r>
              <a:rPr lang="en-US" dirty="0" err="1"/>
              <a:t>grenkilar</a:t>
            </a:r>
            <a:r>
              <a:rPr lang="en-US" dirty="0"/>
              <a:t> (</a:t>
            </a:r>
            <a:r>
              <a:rPr lang="en-US" dirty="0" err="1"/>
              <a:t>qovurilgan</a:t>
            </a:r>
            <a:r>
              <a:rPr lang="en-US" dirty="0"/>
              <a:t> non </a:t>
            </a:r>
            <a:r>
              <a:rPr lang="en-US" dirty="0" err="1"/>
              <a:t>bo’lakchalari</a:t>
            </a:r>
            <a:r>
              <a:rPr lang="en-US" dirty="0"/>
              <a:t>), </a:t>
            </a:r>
            <a:r>
              <a:rPr lang="en-US" dirty="0" err="1"/>
              <a:t>tuxum,tovuq</a:t>
            </a:r>
            <a:r>
              <a:rPr lang="en-US" dirty="0"/>
              <a:t> </a:t>
            </a:r>
            <a:r>
              <a:rPr lang="en-US" dirty="0" err="1"/>
              <a:t>go’shti</a:t>
            </a:r>
            <a:r>
              <a:rPr lang="en-US" dirty="0"/>
              <a:t> </a:t>
            </a:r>
            <a:r>
              <a:rPr lang="en-US" dirty="0" err="1"/>
              <a:t>bilan</a:t>
            </a:r>
            <a:r>
              <a:rPr lang="en-US" dirty="0"/>
              <a:t>; </a:t>
            </a:r>
            <a:r>
              <a:rPr lang="en-US" dirty="0" err="1"/>
              <a:t>ayrim</a:t>
            </a:r>
            <a:r>
              <a:rPr lang="en-US" dirty="0"/>
              <a:t> </a:t>
            </a:r>
            <a:r>
              <a:rPr lang="en-US" dirty="0" err="1"/>
              <a:t>xushxo’rlantirilgan</a:t>
            </a:r>
            <a:r>
              <a:rPr lang="en-US" dirty="0"/>
              <a:t> </a:t>
            </a:r>
            <a:r>
              <a:rPr lang="en-US" dirty="0" err="1"/>
              <a:t>suyuq</a:t>
            </a:r>
            <a:r>
              <a:rPr lang="en-US" dirty="0"/>
              <a:t> </a:t>
            </a:r>
            <a:r>
              <a:rPr lang="en-US" dirty="0" err="1"/>
              <a:t>taomlar-borshchlar</a:t>
            </a:r>
            <a:r>
              <a:rPr lang="en-US" dirty="0"/>
              <a:t>, </a:t>
            </a:r>
            <a:r>
              <a:rPr lang="en-US" dirty="0" err="1"/>
              <a:t>ayniqsa</a:t>
            </a:r>
            <a:r>
              <a:rPr lang="en-US" dirty="0"/>
              <a:t> </a:t>
            </a:r>
            <a:r>
              <a:rPr lang="en-US" dirty="0" err="1"/>
              <a:t>ukraincha</a:t>
            </a:r>
            <a:r>
              <a:rPr lang="en-US" dirty="0"/>
              <a:t> </a:t>
            </a:r>
            <a:r>
              <a:rPr lang="en-US" dirty="0" err="1"/>
              <a:t>borshch</a:t>
            </a:r>
            <a:r>
              <a:rPr lang="en-US" dirty="0"/>
              <a:t>, </a:t>
            </a:r>
            <a:r>
              <a:rPr lang="en-US" dirty="0" err="1"/>
              <a:t>rassolniklar</a:t>
            </a:r>
            <a:r>
              <a:rPr lang="en-US" dirty="0"/>
              <a:t>; </a:t>
            </a:r>
            <a:r>
              <a:rPr lang="en-US" dirty="0" err="1"/>
              <a:t>go’shtli</a:t>
            </a:r>
            <a:r>
              <a:rPr lang="en-US" dirty="0"/>
              <a:t> </a:t>
            </a:r>
            <a:r>
              <a:rPr lang="en-US" dirty="0" err="1"/>
              <a:t>va</a:t>
            </a:r>
            <a:r>
              <a:rPr lang="en-US" dirty="0"/>
              <a:t> </a:t>
            </a:r>
            <a:r>
              <a:rPr lang="en-US" dirty="0" err="1"/>
              <a:t>baliqli</a:t>
            </a:r>
            <a:r>
              <a:rPr lang="en-US" dirty="0"/>
              <a:t> </a:t>
            </a:r>
            <a:r>
              <a:rPr lang="en-US" dirty="0" err="1"/>
              <a:t>solyankalar</a:t>
            </a:r>
            <a:r>
              <a:rPr lang="en-US" dirty="0"/>
              <a:t>.</a:t>
            </a:r>
          </a:p>
          <a:p>
            <a:r>
              <a:rPr lang="en-US" dirty="0" err="1"/>
              <a:t>Ikkinchi</a:t>
            </a:r>
            <a:r>
              <a:rPr lang="en-US" dirty="0"/>
              <a:t> </a:t>
            </a:r>
            <a:r>
              <a:rPr lang="en-US" dirty="0" err="1"/>
              <a:t>taomlardan</a:t>
            </a:r>
            <a:r>
              <a:rPr lang="en-US" dirty="0"/>
              <a:t>:</a:t>
            </a:r>
          </a:p>
          <a:p>
            <a:r>
              <a:rPr lang="en-US" dirty="0" err="1"/>
              <a:t>Qaynatilgan</a:t>
            </a:r>
            <a:r>
              <a:rPr lang="en-US" dirty="0"/>
              <a:t> </a:t>
            </a:r>
            <a:r>
              <a:rPr lang="en-US" dirty="0" err="1"/>
              <a:t>sudak</a:t>
            </a:r>
            <a:r>
              <a:rPr lang="en-US" dirty="0"/>
              <a:t> </a:t>
            </a:r>
            <a:r>
              <a:rPr lang="en-US" dirty="0" err="1"/>
              <a:t>kartoshka</a:t>
            </a:r>
            <a:r>
              <a:rPr lang="en-US" dirty="0"/>
              <a:t> </a:t>
            </a:r>
            <a:r>
              <a:rPr lang="en-US" dirty="0" err="1"/>
              <a:t>bilan</a:t>
            </a:r>
            <a:r>
              <a:rPr lang="en-US" dirty="0"/>
              <a:t>; </a:t>
            </a:r>
            <a:r>
              <a:rPr lang="en-US" dirty="0" err="1"/>
              <a:t>ko’p</a:t>
            </a:r>
            <a:r>
              <a:rPr lang="en-US" dirty="0"/>
              <a:t> </a:t>
            </a:r>
            <a:r>
              <a:rPr lang="en-US" dirty="0" err="1"/>
              <a:t>yog’da</a:t>
            </a:r>
            <a:r>
              <a:rPr lang="en-US" dirty="0"/>
              <a:t> </a:t>
            </a:r>
            <a:r>
              <a:rPr lang="en-US" dirty="0" err="1"/>
              <a:t>yoki</a:t>
            </a:r>
            <a:r>
              <a:rPr lang="en-US" dirty="0"/>
              <a:t> </a:t>
            </a:r>
            <a:r>
              <a:rPr lang="en-US" dirty="0" err="1"/>
              <a:t>sixda</a:t>
            </a:r>
            <a:r>
              <a:rPr lang="en-US" dirty="0"/>
              <a:t> </a:t>
            </a:r>
            <a:r>
              <a:rPr lang="en-US" dirty="0" err="1"/>
              <a:t>qovurilgan</a:t>
            </a:r>
            <a:r>
              <a:rPr lang="en-US" dirty="0"/>
              <a:t> </a:t>
            </a:r>
            <a:r>
              <a:rPr lang="en-US" dirty="0" err="1"/>
              <a:t>osetrina</a:t>
            </a:r>
            <a:r>
              <a:rPr lang="en-US" dirty="0"/>
              <a:t>; </a:t>
            </a:r>
            <a:r>
              <a:rPr lang="en-US" dirty="0" err="1"/>
              <a:t>bifshteks</a:t>
            </a:r>
            <a:r>
              <a:rPr lang="en-US" dirty="0"/>
              <a:t>, </a:t>
            </a:r>
            <a:r>
              <a:rPr lang="en-US" dirty="0" err="1"/>
              <a:t>langet</a:t>
            </a:r>
            <a:r>
              <a:rPr lang="en-US" dirty="0"/>
              <a:t>, </a:t>
            </a:r>
            <a:r>
              <a:rPr lang="en-US" dirty="0" err="1"/>
              <a:t>rostbif</a:t>
            </a:r>
            <a:r>
              <a:rPr lang="en-US" dirty="0"/>
              <a:t>, </a:t>
            </a:r>
            <a:r>
              <a:rPr lang="en-US" dirty="0" err="1"/>
              <a:t>yeskalop</a:t>
            </a:r>
            <a:r>
              <a:rPr lang="en-US" dirty="0"/>
              <a:t>, shashlik; </a:t>
            </a:r>
            <a:r>
              <a:rPr lang="en-US" dirty="0" err="1"/>
              <a:t>kiyevcha</a:t>
            </a:r>
            <a:r>
              <a:rPr lang="en-US" dirty="0"/>
              <a:t> </a:t>
            </a:r>
            <a:r>
              <a:rPr lang="en-US" dirty="0" err="1"/>
              <a:t>kotlet</a:t>
            </a:r>
            <a:r>
              <a:rPr lang="en-US" dirty="0"/>
              <a:t>; </a:t>
            </a:r>
            <a:r>
              <a:rPr lang="en-US" dirty="0" err="1"/>
              <a:t>qovurilgan</a:t>
            </a:r>
            <a:r>
              <a:rPr lang="en-US" dirty="0"/>
              <a:t> </a:t>
            </a:r>
            <a:r>
              <a:rPr lang="en-US" dirty="0" err="1"/>
              <a:t>tovuq</a:t>
            </a:r>
            <a:r>
              <a:rPr lang="en-US" dirty="0"/>
              <a:t> </a:t>
            </a:r>
            <a:r>
              <a:rPr lang="en-US" dirty="0" err="1"/>
              <a:t>yoki</a:t>
            </a:r>
            <a:r>
              <a:rPr lang="en-US" dirty="0"/>
              <a:t> </a:t>
            </a:r>
            <a:r>
              <a:rPr lang="en-US" dirty="0" err="1"/>
              <a:t>kurka</a:t>
            </a:r>
            <a:r>
              <a:rPr lang="en-US" dirty="0"/>
              <a:t>; </a:t>
            </a:r>
            <a:r>
              <a:rPr lang="en-US" dirty="0" err="1"/>
              <a:t>kiyevcha</a:t>
            </a:r>
            <a:r>
              <a:rPr lang="en-US" dirty="0"/>
              <a:t> </a:t>
            </a:r>
            <a:r>
              <a:rPr lang="en-US" dirty="0" err="1"/>
              <a:t>bitochkalar</a:t>
            </a:r>
            <a:r>
              <a:rPr lang="en-US" dirty="0"/>
              <a:t>; </a:t>
            </a:r>
            <a:r>
              <a:rPr lang="en-US" dirty="0" err="1"/>
              <a:t>do’lma</a:t>
            </a:r>
            <a:r>
              <a:rPr lang="en-US" dirty="0"/>
              <a:t>; </a:t>
            </a:r>
            <a:r>
              <a:rPr lang="en-US" dirty="0" err="1"/>
              <a:t>rangli</a:t>
            </a:r>
            <a:r>
              <a:rPr lang="en-US" dirty="0"/>
              <a:t> </a:t>
            </a:r>
            <a:r>
              <a:rPr lang="en-US" dirty="0" err="1"/>
              <a:t>karam</a:t>
            </a:r>
            <a:r>
              <a:rPr lang="en-US" dirty="0"/>
              <a:t> </a:t>
            </a:r>
            <a:r>
              <a:rPr lang="en-US" dirty="0" err="1"/>
              <a:t>urvoqli</a:t>
            </a:r>
            <a:r>
              <a:rPr lang="en-US" dirty="0"/>
              <a:t> sous </a:t>
            </a:r>
            <a:r>
              <a:rPr lang="en-US" dirty="0" err="1"/>
              <a:t>bilan</a:t>
            </a:r>
            <a:r>
              <a:rPr lang="en-US" dirty="0"/>
              <a:t>; </a:t>
            </a:r>
            <a:r>
              <a:rPr lang="en-US" dirty="0" err="1"/>
              <a:t>qovurilgan</a:t>
            </a:r>
            <a:r>
              <a:rPr lang="en-US" dirty="0"/>
              <a:t> </a:t>
            </a:r>
            <a:r>
              <a:rPr lang="en-US" dirty="0" err="1"/>
              <a:t>tuxum</a:t>
            </a:r>
            <a:r>
              <a:rPr lang="en-US" dirty="0"/>
              <a:t> </a:t>
            </a:r>
            <a:r>
              <a:rPr lang="en-US" dirty="0" err="1"/>
              <a:t>vetchina</a:t>
            </a:r>
            <a:r>
              <a:rPr lang="en-US" dirty="0"/>
              <a:t> </a:t>
            </a:r>
            <a:r>
              <a:rPr lang="en-US" dirty="0" err="1"/>
              <a:t>bilan</a:t>
            </a:r>
            <a:r>
              <a:rPr lang="en-US" dirty="0"/>
              <a:t>; </a:t>
            </a:r>
            <a:r>
              <a:rPr lang="en-US" dirty="0" err="1"/>
              <a:t>omlet</a:t>
            </a:r>
            <a:r>
              <a:rPr lang="en-US" dirty="0"/>
              <a:t> </a:t>
            </a:r>
            <a:r>
              <a:rPr lang="en-US" dirty="0" err="1"/>
              <a:t>piyoz</a:t>
            </a:r>
            <a:r>
              <a:rPr lang="en-US" dirty="0"/>
              <a:t> </a:t>
            </a:r>
            <a:r>
              <a:rPr lang="en-US" dirty="0" err="1"/>
              <a:t>bilan</a:t>
            </a:r>
            <a:r>
              <a:rPr lang="en-US" dirty="0"/>
              <a:t>; </a:t>
            </a:r>
            <a:r>
              <a:rPr lang="en-US" dirty="0" err="1"/>
              <a:t>qaynatib</a:t>
            </a:r>
            <a:r>
              <a:rPr lang="en-US" dirty="0"/>
              <a:t> </a:t>
            </a:r>
            <a:r>
              <a:rPr lang="en-US" dirty="0" err="1"/>
              <a:t>po’sti</a:t>
            </a:r>
            <a:r>
              <a:rPr lang="en-US" dirty="0"/>
              <a:t> </a:t>
            </a:r>
            <a:r>
              <a:rPr lang="en-US" dirty="0" err="1"/>
              <a:t>bilan</a:t>
            </a:r>
            <a:r>
              <a:rPr lang="en-US" dirty="0"/>
              <a:t> </a:t>
            </a:r>
            <a:r>
              <a:rPr lang="en-US" dirty="0" err="1"/>
              <a:t>berilgan</a:t>
            </a:r>
            <a:r>
              <a:rPr lang="en-US" dirty="0"/>
              <a:t> </a:t>
            </a:r>
            <a:r>
              <a:rPr lang="en-US" dirty="0" err="1"/>
              <a:t>kartoshka</a:t>
            </a:r>
            <a:r>
              <a:rPr lang="en-US" dirty="0"/>
              <a:t>.</a:t>
            </a:r>
          </a:p>
          <a:p>
            <a:r>
              <a:rPr lang="en-US" dirty="0" err="1"/>
              <a:t>Desertga</a:t>
            </a:r>
            <a:r>
              <a:rPr lang="en-US" dirty="0"/>
              <a:t>:</a:t>
            </a:r>
          </a:p>
          <a:p>
            <a:r>
              <a:rPr lang="en-US" dirty="0" err="1"/>
              <a:t>Konservalangan</a:t>
            </a:r>
            <a:r>
              <a:rPr lang="en-US" dirty="0"/>
              <a:t> </a:t>
            </a:r>
            <a:r>
              <a:rPr lang="en-US" dirty="0" err="1"/>
              <a:t>rezavor</a:t>
            </a:r>
            <a:r>
              <a:rPr lang="en-US" dirty="0"/>
              <a:t> </a:t>
            </a:r>
            <a:r>
              <a:rPr lang="en-US" dirty="0" err="1"/>
              <a:t>va</a:t>
            </a:r>
            <a:r>
              <a:rPr lang="en-US" dirty="0"/>
              <a:t> </a:t>
            </a:r>
            <a:r>
              <a:rPr lang="en-US" dirty="0" err="1"/>
              <a:t>mevalar</a:t>
            </a:r>
            <a:r>
              <a:rPr lang="en-US" dirty="0"/>
              <a:t> </a:t>
            </a:r>
            <a:r>
              <a:rPr lang="en-US" dirty="0" err="1"/>
              <a:t>kompoti</a:t>
            </a:r>
            <a:r>
              <a:rPr lang="en-US" dirty="0"/>
              <a:t>; </a:t>
            </a:r>
            <a:r>
              <a:rPr lang="en-US" dirty="0" err="1"/>
              <a:t>ko’pirtirilgan</a:t>
            </a:r>
            <a:r>
              <a:rPr lang="en-US" dirty="0"/>
              <a:t> </a:t>
            </a:r>
            <a:r>
              <a:rPr lang="en-US" dirty="0" err="1"/>
              <a:t>qaymoq</a:t>
            </a:r>
            <a:r>
              <a:rPr lang="en-US" dirty="0"/>
              <a:t> </a:t>
            </a:r>
            <a:r>
              <a:rPr lang="en-US" dirty="0" err="1"/>
              <a:t>bilan</a:t>
            </a:r>
            <a:r>
              <a:rPr lang="en-US" dirty="0"/>
              <a:t> </a:t>
            </a:r>
            <a:r>
              <a:rPr lang="en-US" dirty="0" err="1"/>
              <a:t>berilgan</a:t>
            </a:r>
            <a:r>
              <a:rPr lang="en-US" dirty="0"/>
              <a:t> </a:t>
            </a:r>
            <a:r>
              <a:rPr lang="en-US" dirty="0" err="1"/>
              <a:t>meva</a:t>
            </a:r>
            <a:r>
              <a:rPr lang="en-US" dirty="0"/>
              <a:t> </a:t>
            </a:r>
            <a:r>
              <a:rPr lang="en-US" dirty="0" err="1"/>
              <a:t>va</a:t>
            </a:r>
            <a:r>
              <a:rPr lang="en-US" dirty="0"/>
              <a:t> </a:t>
            </a:r>
            <a:r>
              <a:rPr lang="en-US" dirty="0" err="1"/>
              <a:t>rezavorlar</a:t>
            </a:r>
            <a:r>
              <a:rPr lang="en-US" dirty="0"/>
              <a:t> </a:t>
            </a:r>
            <a:r>
              <a:rPr lang="en-US" dirty="0" err="1"/>
              <a:t>pyuresi</a:t>
            </a:r>
            <a:r>
              <a:rPr lang="en-US" dirty="0"/>
              <a:t>; </a:t>
            </a:r>
            <a:r>
              <a:rPr lang="en-US" dirty="0" err="1"/>
              <a:t>yangi</a:t>
            </a:r>
            <a:r>
              <a:rPr lang="en-US" dirty="0"/>
              <a:t> </a:t>
            </a:r>
            <a:r>
              <a:rPr lang="en-US" dirty="0" err="1"/>
              <a:t>mevalar</a:t>
            </a:r>
            <a:r>
              <a:rPr lang="en-US" dirty="0"/>
              <a:t>, </a:t>
            </a:r>
            <a:r>
              <a:rPr lang="en-US" dirty="0" err="1"/>
              <a:t>qovun</a:t>
            </a:r>
            <a:r>
              <a:rPr lang="en-US" dirty="0"/>
              <a:t>, </a:t>
            </a:r>
            <a:r>
              <a:rPr lang="en-US" dirty="0" err="1"/>
              <a:t>tarvuz</a:t>
            </a:r>
            <a:r>
              <a:rPr lang="en-US" dirty="0"/>
              <a:t>, </a:t>
            </a:r>
            <a:r>
              <a:rPr lang="en-US" dirty="0" err="1"/>
              <a:t>uzum</a:t>
            </a:r>
            <a:r>
              <a:rPr lang="en-US" dirty="0"/>
              <a:t>; </a:t>
            </a:r>
            <a:r>
              <a:rPr lang="en-US" dirty="0" err="1"/>
              <a:t>jele</a:t>
            </a:r>
            <a:r>
              <a:rPr lang="en-US" dirty="0"/>
              <a:t>, muss; </a:t>
            </a:r>
            <a:r>
              <a:rPr lang="en-US" dirty="0" err="1"/>
              <a:t>musqaymoq</a:t>
            </a:r>
            <a:r>
              <a:rPr lang="en-US" dirty="0"/>
              <a:t> </a:t>
            </a:r>
            <a:r>
              <a:rPr lang="en-US" dirty="0" err="1"/>
              <a:t>turli</a:t>
            </a:r>
            <a:r>
              <a:rPr lang="en-US" dirty="0"/>
              <a:t> </a:t>
            </a:r>
            <a:r>
              <a:rPr lang="en-US" dirty="0" err="1"/>
              <a:t>xildagi</a:t>
            </a:r>
            <a:r>
              <a:rPr lang="en-US" dirty="0"/>
              <a:t> </a:t>
            </a:r>
            <a:r>
              <a:rPr lang="en-US" dirty="0" err="1"/>
              <a:t>garnirlar</a:t>
            </a:r>
            <a:r>
              <a:rPr lang="en-US" dirty="0"/>
              <a:t> </a:t>
            </a:r>
            <a:r>
              <a:rPr lang="en-US" dirty="0" err="1"/>
              <a:t>bilan</a:t>
            </a:r>
            <a:r>
              <a:rPr lang="en-US" dirty="0"/>
              <a:t>.</a:t>
            </a:r>
          </a:p>
          <a:p>
            <a:endParaRPr lang="en-US" dirty="0"/>
          </a:p>
          <a:p>
            <a:endParaRPr lang="ru-RU" dirty="0"/>
          </a:p>
        </p:txBody>
      </p:sp>
    </p:spTree>
    <p:extLst>
      <p:ext uri="{BB962C8B-B14F-4D97-AF65-F5344CB8AC3E}">
        <p14:creationId xmlns:p14="http://schemas.microsoft.com/office/powerpoint/2010/main" val="37872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a:t>3. </a:t>
            </a:r>
            <a:r>
              <a:rPr lang="en-US" dirty="0" err="1"/>
              <a:t>Ingliz</a:t>
            </a:r>
            <a:r>
              <a:rPr lang="en-US" dirty="0"/>
              <a:t> </a:t>
            </a:r>
            <a:r>
              <a:rPr lang="en-US" dirty="0" err="1"/>
              <a:t>taomlarini</a:t>
            </a:r>
            <a:r>
              <a:rPr lang="en-US" dirty="0"/>
              <a:t> </a:t>
            </a:r>
            <a:r>
              <a:rPr lang="en-US" dirty="0" err="1"/>
              <a:t>tayyorlash</a:t>
            </a:r>
            <a:r>
              <a:rPr lang="en-US" dirty="0"/>
              <a:t> </a:t>
            </a:r>
            <a:r>
              <a:rPr lang="en-US" dirty="0" err="1" smtClean="0"/>
              <a:t>texnologiyasi</a:t>
            </a:r>
            <a:r>
              <a:rPr lang="en-US" dirty="0" smtClean="0"/>
              <a:t/>
            </a:r>
            <a:br>
              <a:rPr lang="en-US" dirty="0" smtClean="0"/>
            </a:br>
            <a:r>
              <a:rPr lang="en-US" dirty="0"/>
              <a:t/>
            </a:r>
            <a:br>
              <a:rPr lang="en-US" dirty="0"/>
            </a:br>
            <a:r>
              <a:rPr lang="en-US" dirty="0" err="1"/>
              <a:t>Inglizcha</a:t>
            </a:r>
            <a:r>
              <a:rPr lang="en-US" dirty="0"/>
              <a:t> </a:t>
            </a:r>
            <a:r>
              <a:rPr lang="en-US" dirty="0" err="1"/>
              <a:t>tuxum</a:t>
            </a:r>
            <a:r>
              <a:rPr lang="en-US" dirty="0"/>
              <a:t> </a:t>
            </a:r>
            <a:r>
              <a:rPr lang="en-US" dirty="0" err="1"/>
              <a:t>pashot</a:t>
            </a:r>
            <a:endParaRPr lang="ru-RU" dirty="0"/>
          </a:p>
        </p:txBody>
      </p:sp>
      <p:sp>
        <p:nvSpPr>
          <p:cNvPr id="3" name="Объект 2"/>
          <p:cNvSpPr>
            <a:spLocks noGrp="1"/>
          </p:cNvSpPr>
          <p:nvPr>
            <p:ph idx="1"/>
          </p:nvPr>
        </p:nvSpPr>
        <p:spPr/>
        <p:txBody>
          <a:bodyPr>
            <a:normAutofit/>
          </a:bodyPr>
          <a:lstStyle/>
          <a:p>
            <a:r>
              <a:rPr lang="en-US" sz="2800" dirty="0" err="1"/>
              <a:t>Po’choqsiz</a:t>
            </a:r>
            <a:r>
              <a:rPr lang="en-US" sz="2800" dirty="0"/>
              <a:t> </a:t>
            </a:r>
            <a:r>
              <a:rPr lang="en-US" sz="2800" dirty="0" err="1"/>
              <a:t>holda</a:t>
            </a:r>
            <a:r>
              <a:rPr lang="en-US" sz="2800" dirty="0"/>
              <a:t> </a:t>
            </a:r>
            <a:r>
              <a:rPr lang="en-US" sz="2800" dirty="0" err="1"/>
              <a:t>tuxumni</a:t>
            </a:r>
            <a:r>
              <a:rPr lang="en-US" sz="2800" dirty="0"/>
              <a:t> </a:t>
            </a:r>
            <a:r>
              <a:rPr lang="en-US" sz="2800" dirty="0" err="1"/>
              <a:t>pshirib</a:t>
            </a:r>
            <a:r>
              <a:rPr lang="en-US" sz="2800" dirty="0"/>
              <a:t>, </a:t>
            </a:r>
            <a:r>
              <a:rPr lang="en-US" sz="2800" dirty="0" err="1"/>
              <a:t>qovurilgan</a:t>
            </a:r>
            <a:r>
              <a:rPr lang="en-US" sz="2800" dirty="0"/>
              <a:t> </a:t>
            </a:r>
            <a:r>
              <a:rPr lang="en-US" sz="2800" dirty="0" err="1"/>
              <a:t>oq</a:t>
            </a:r>
            <a:r>
              <a:rPr lang="en-US" sz="2800" dirty="0"/>
              <a:t> </a:t>
            </a:r>
            <a:r>
              <a:rPr lang="en-US" sz="2800" dirty="0" err="1"/>
              <a:t>bo’lka</a:t>
            </a:r>
            <a:r>
              <a:rPr lang="en-US" sz="2800" dirty="0"/>
              <a:t> non </a:t>
            </a:r>
            <a:r>
              <a:rPr lang="en-US" sz="2800" dirty="0" err="1"/>
              <a:t>bo’lagi</a:t>
            </a:r>
            <a:r>
              <a:rPr lang="en-US" sz="2800" dirty="0"/>
              <a:t> </a:t>
            </a:r>
            <a:r>
              <a:rPr lang="en-US" sz="2800" dirty="0" err="1"/>
              <a:t>ustiga</a:t>
            </a:r>
            <a:r>
              <a:rPr lang="en-US" sz="2800" dirty="0"/>
              <a:t> </a:t>
            </a:r>
            <a:r>
              <a:rPr lang="en-US" sz="2800" dirty="0" err="1"/>
              <a:t>qo’yiladi</a:t>
            </a:r>
            <a:r>
              <a:rPr lang="en-US" sz="2800" dirty="0"/>
              <a:t>. </a:t>
            </a:r>
            <a:r>
              <a:rPr lang="en-US" sz="2800" dirty="0" err="1"/>
              <a:t>Tuxum</a:t>
            </a:r>
            <a:r>
              <a:rPr lang="en-US" sz="2800" dirty="0"/>
              <a:t> </a:t>
            </a:r>
            <a:r>
              <a:rPr lang="en-US" sz="2800" dirty="0" err="1"/>
              <a:t>qo’yilgan</a:t>
            </a:r>
            <a:r>
              <a:rPr lang="en-US" sz="2800" dirty="0"/>
              <a:t> </a:t>
            </a:r>
            <a:r>
              <a:rPr lang="en-US" sz="2800" dirty="0" err="1"/>
              <a:t>nonni</a:t>
            </a:r>
            <a:r>
              <a:rPr lang="en-US" sz="2800" dirty="0"/>
              <a:t> </a:t>
            </a:r>
            <a:r>
              <a:rPr lang="en-US" sz="2800" dirty="0" err="1"/>
              <a:t>porsion</a:t>
            </a:r>
            <a:r>
              <a:rPr lang="en-US" sz="2800" dirty="0"/>
              <a:t> </a:t>
            </a:r>
            <a:r>
              <a:rPr lang="en-US" sz="2800" dirty="0" err="1"/>
              <a:t>tovaga</a:t>
            </a:r>
            <a:r>
              <a:rPr lang="en-US" sz="2800" dirty="0"/>
              <a:t> </a:t>
            </a:r>
            <a:r>
              <a:rPr lang="en-US" sz="2800" dirty="0" err="1"/>
              <a:t>qo’yib</a:t>
            </a:r>
            <a:r>
              <a:rPr lang="en-US" sz="2800" dirty="0"/>
              <a:t>, </a:t>
            </a:r>
            <a:r>
              <a:rPr lang="en-US" sz="2800" dirty="0" err="1"/>
              <a:t>tuxum</a:t>
            </a:r>
            <a:r>
              <a:rPr lang="en-US" sz="2800" dirty="0"/>
              <a:t> </a:t>
            </a:r>
            <a:r>
              <a:rPr lang="en-US" sz="2800" dirty="0" err="1"/>
              <a:t>ustiga</a:t>
            </a:r>
            <a:r>
              <a:rPr lang="en-US" sz="2800" dirty="0"/>
              <a:t> </a:t>
            </a:r>
            <a:r>
              <a:rPr lang="en-US" sz="2800" dirty="0" err="1"/>
              <a:t>qirg’ichdan</a:t>
            </a:r>
            <a:r>
              <a:rPr lang="en-US" sz="2800" dirty="0"/>
              <a:t> </a:t>
            </a:r>
            <a:r>
              <a:rPr lang="en-US" sz="2800" dirty="0" err="1"/>
              <a:t>o’tkazilgan</a:t>
            </a:r>
            <a:r>
              <a:rPr lang="en-US" sz="2800" dirty="0"/>
              <a:t> </a:t>
            </a:r>
            <a:r>
              <a:rPr lang="en-US" sz="2800" dirty="0" err="1"/>
              <a:t>pishloq</a:t>
            </a:r>
            <a:r>
              <a:rPr lang="en-US" sz="2800" dirty="0"/>
              <a:t> </a:t>
            </a:r>
            <a:r>
              <a:rPr lang="en-US" sz="2800" dirty="0" err="1"/>
              <a:t>sepib</a:t>
            </a:r>
            <a:r>
              <a:rPr lang="en-US" sz="2800" dirty="0"/>
              <a:t>, </a:t>
            </a:r>
            <a:r>
              <a:rPr lang="en-US" sz="2800" dirty="0" err="1"/>
              <a:t>yeritilgan</a:t>
            </a:r>
            <a:r>
              <a:rPr lang="en-US" sz="2800" dirty="0"/>
              <a:t> </a:t>
            </a:r>
            <a:r>
              <a:rPr lang="en-US" sz="2800" dirty="0" err="1"/>
              <a:t>sariyog</a:t>
            </a:r>
            <a:r>
              <a:rPr lang="en-US" sz="2800" dirty="0"/>
              <a:t>’ </a:t>
            </a:r>
            <a:r>
              <a:rPr lang="en-US" sz="2800" dirty="0" err="1"/>
              <a:t>sepiladi</a:t>
            </a:r>
            <a:r>
              <a:rPr lang="en-US" sz="2800" dirty="0"/>
              <a:t>; </a:t>
            </a:r>
            <a:r>
              <a:rPr lang="en-US" sz="2800" dirty="0" err="1"/>
              <a:t>tovani</a:t>
            </a:r>
            <a:r>
              <a:rPr lang="en-US" sz="2800" dirty="0"/>
              <a:t> 2 </a:t>
            </a:r>
            <a:r>
              <a:rPr lang="en-US" sz="2800" dirty="0" err="1"/>
              <a:t>daqiqa</a:t>
            </a:r>
            <a:r>
              <a:rPr lang="en-US" sz="2800" dirty="0"/>
              <a:t> </a:t>
            </a:r>
            <a:r>
              <a:rPr lang="en-US" sz="2800" dirty="0" err="1"/>
              <a:t>qizigan</a:t>
            </a:r>
            <a:r>
              <a:rPr lang="en-US" sz="2800" dirty="0"/>
              <a:t> </a:t>
            </a:r>
            <a:r>
              <a:rPr lang="en-US" sz="2800" dirty="0" err="1"/>
              <a:t>shkafga</a:t>
            </a:r>
            <a:r>
              <a:rPr lang="en-US" sz="2800" dirty="0"/>
              <a:t> </a:t>
            </a:r>
            <a:r>
              <a:rPr lang="en-US" sz="2800" dirty="0" err="1"/>
              <a:t>qo’yib</a:t>
            </a:r>
            <a:r>
              <a:rPr lang="en-US" sz="2800" dirty="0"/>
              <a:t> </a:t>
            </a:r>
            <a:r>
              <a:rPr lang="en-US" sz="2800" dirty="0" err="1"/>
              <a:t>olinadi</a:t>
            </a:r>
            <a:r>
              <a:rPr lang="en-US" sz="2800" dirty="0"/>
              <a:t>. </a:t>
            </a:r>
            <a:r>
              <a:rPr lang="en-US" sz="2800" dirty="0" err="1"/>
              <a:t>Tayyorlangan</a:t>
            </a:r>
            <a:r>
              <a:rPr lang="en-US" sz="2800" dirty="0"/>
              <a:t> </a:t>
            </a:r>
            <a:r>
              <a:rPr lang="en-US" sz="2800" dirty="0" err="1"/>
              <a:t>tuxumli</a:t>
            </a:r>
            <a:r>
              <a:rPr lang="en-US" sz="2800" dirty="0"/>
              <a:t> </a:t>
            </a:r>
            <a:r>
              <a:rPr lang="en-US" sz="2800" dirty="0" err="1"/>
              <a:t>nonni</a:t>
            </a:r>
            <a:r>
              <a:rPr lang="en-US" sz="2800" dirty="0"/>
              <a:t> </a:t>
            </a:r>
            <a:r>
              <a:rPr lang="en-US" sz="2800" dirty="0" err="1"/>
              <a:t>likopcha</a:t>
            </a:r>
            <a:r>
              <a:rPr lang="en-US" sz="2800" dirty="0"/>
              <a:t>  </a:t>
            </a:r>
            <a:r>
              <a:rPr lang="en-US" sz="2800" dirty="0" err="1"/>
              <a:t>ustiga</a:t>
            </a:r>
            <a:r>
              <a:rPr lang="en-US" sz="2800" dirty="0"/>
              <a:t> </a:t>
            </a:r>
            <a:r>
              <a:rPr lang="en-US" sz="2800" dirty="0" err="1"/>
              <a:t>qo’yib</a:t>
            </a:r>
            <a:r>
              <a:rPr lang="en-US" sz="2800" dirty="0"/>
              <a:t>, </a:t>
            </a:r>
            <a:r>
              <a:rPr lang="en-US" sz="2800" dirty="0" err="1"/>
              <a:t>o’rtasiga</a:t>
            </a:r>
            <a:r>
              <a:rPr lang="en-US" sz="2800" dirty="0"/>
              <a:t> </a:t>
            </a:r>
            <a:r>
              <a:rPr lang="en-US" sz="2800" dirty="0" err="1"/>
              <a:t>salat</a:t>
            </a:r>
            <a:r>
              <a:rPr lang="en-US" sz="2800" dirty="0"/>
              <a:t> </a:t>
            </a:r>
            <a:r>
              <a:rPr lang="en-US" sz="2800" dirty="0" err="1"/>
              <a:t>ko’kati</a:t>
            </a:r>
            <a:r>
              <a:rPr lang="en-US" sz="2800" dirty="0"/>
              <a:t> </a:t>
            </a:r>
            <a:r>
              <a:rPr lang="en-US" sz="2800" dirty="0" err="1"/>
              <a:t>qo’yib</a:t>
            </a:r>
            <a:r>
              <a:rPr lang="en-US" sz="2800" dirty="0"/>
              <a:t> </a:t>
            </a:r>
            <a:r>
              <a:rPr lang="en-US" sz="2800" dirty="0" err="1"/>
              <a:t>uzatiladi</a:t>
            </a:r>
            <a:r>
              <a:rPr lang="en-US" sz="2800" dirty="0"/>
              <a:t>.</a:t>
            </a:r>
            <a:endParaRPr lang="ru-RU" sz="2800" dirty="0"/>
          </a:p>
        </p:txBody>
      </p:sp>
    </p:spTree>
    <p:extLst>
      <p:ext uri="{BB962C8B-B14F-4D97-AF65-F5344CB8AC3E}">
        <p14:creationId xmlns:p14="http://schemas.microsoft.com/office/powerpoint/2010/main" val="567906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700CCB-20BA-4760-AB9F-AC3B63ED32E0}">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40262f94-9f35-4ac3-9a90-690165a166b7"/>
    <ds:schemaRef ds:uri="a4f35948-e619-41b3-aa29-22878b09cfd2"/>
    <ds:schemaRef ds:uri="http://www.w3.org/XML/1998/namespace"/>
    <ds:schemaRef ds:uri="http://purl.org/dc/terms/"/>
  </ds:schemaRefs>
</ds:datastoreItem>
</file>

<file path=customXml/itemProps3.xml><?xml version="1.0" encoding="utf-8"?>
<ds:datastoreItem xmlns:ds="http://schemas.openxmlformats.org/officeDocument/2006/customXml" ds:itemID="{308942AA-0721-4324-BC2C-A3CB43F24E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369</TotalTime>
  <Words>568</Words>
  <Application>Microsoft Office PowerPoint</Application>
  <PresentationFormat>Произвольный</PresentationFormat>
  <Paragraphs>39</Paragraphs>
  <Slides>10</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Constantia</vt:lpstr>
      <vt:lpstr>Trebuchet MS</vt:lpstr>
      <vt:lpstr>Wingdings 3</vt:lpstr>
      <vt:lpstr>Аспект</vt:lpstr>
      <vt:lpstr>    Mavzu : Angliya pazandachiligi </vt:lpstr>
      <vt:lpstr>Презентация PowerPoint</vt:lpstr>
      <vt:lpstr>Презентация PowerPoint</vt:lpstr>
      <vt:lpstr>1.Inglizlar ovqatlanishiga xos xususiyatlar</vt:lpstr>
      <vt:lpstr>Презентация PowerPoint</vt:lpstr>
      <vt:lpstr>Ikkinchi taomlar assortimenti baliq va sabzavotli taomlarga ham boy. Go’sht bilan turli xildagi souslar, marinadlar va ko’pincha tomatli sous berishadi. Ikkinchi taomlarga garnir sifatida asosan kartoshka va sabzavotlar ishlatiladi. Yorma va makaron mahsulotlaridan tayyorlangan garnirlarga talab juda oz. Turli xildagi pudinglar inglizlar ovqatlanishida alohida o’rin yegallaydi. Ularni ikkinchi (go’shtli, yormali va sabzavotli) va uchinchi taom (mevali shirin taomlar) sifatida tayyorlashadi. </vt:lpstr>
      <vt:lpstr>Презентация PowerPoint</vt:lpstr>
      <vt:lpstr>2. Ingliz turistlariga tavsiya yetiladigan taomlar</vt:lpstr>
      <vt:lpstr>3. Ingliz taomlarini tayyorlash texnologiyasi  Inglizcha tuxum pashot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Макет заголовка</dc:title>
  <dc:creator>Khakimov</dc:creator>
  <cp:lastModifiedBy>Пользователь</cp:lastModifiedBy>
  <cp:revision>42</cp:revision>
  <dcterms:created xsi:type="dcterms:W3CDTF">2019-03-09T13:05:34Z</dcterms:created>
  <dcterms:modified xsi:type="dcterms:W3CDTF">2021-11-01T13:05:55Z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